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68" r:id="rId1"/>
  </p:sldMasterIdLst>
  <p:sldIdLst>
    <p:sldId id="267" r:id="rId2"/>
    <p:sldId id="268" r:id="rId3"/>
    <p:sldId id="256" r:id="rId4"/>
    <p:sldId id="257" r:id="rId5"/>
    <p:sldId id="271" r:id="rId6"/>
    <p:sldId id="272" r:id="rId7"/>
    <p:sldId id="270" r:id="rId8"/>
    <p:sldId id="258" r:id="rId9"/>
    <p:sldId id="259" r:id="rId10"/>
    <p:sldId id="261" r:id="rId11"/>
    <p:sldId id="264" r:id="rId12"/>
    <p:sldId id="266" r:id="rId13"/>
    <p:sldId id="269" r:id="rId1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42"/>
    <p:restoredTop sz="94643"/>
  </p:normalViewPr>
  <p:slideViewPr>
    <p:cSldViewPr snapToGrid="0" snapToObjects="1">
      <p:cViewPr varScale="1">
        <p:scale>
          <a:sx n="115" d="100"/>
          <a:sy n="115" d="100"/>
        </p:scale>
        <p:origin x="1664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1" name="Group 450"/>
          <p:cNvGrpSpPr/>
          <p:nvPr/>
        </p:nvGrpSpPr>
        <p:grpSpPr>
          <a:xfrm>
            <a:off x="0" y="0"/>
            <a:ext cx="9555163" cy="6853238"/>
            <a:chOff x="1524000" y="0"/>
            <a:chExt cx="9555163" cy="6853238"/>
          </a:xfrm>
        </p:grpSpPr>
        <p:sp>
          <p:nvSpPr>
            <p:cNvPr id="452" name="Freeform 6"/>
            <p:cNvSpPr/>
            <p:nvPr/>
          </p:nvSpPr>
          <p:spPr bwMode="auto">
            <a:xfrm>
              <a:off x="1524000" y="1331913"/>
              <a:ext cx="7837488" cy="5521325"/>
            </a:xfrm>
            <a:custGeom>
              <a:avLst/>
              <a:gdLst/>
              <a:ahLst/>
              <a:cxnLst/>
              <a:rect l="0" t="0" r="r" b="b"/>
              <a:pathLst>
                <a:path w="1648" h="1161">
                  <a:moveTo>
                    <a:pt x="1362" y="1161"/>
                  </a:moveTo>
                  <a:cubicBezTo>
                    <a:pt x="1648" y="920"/>
                    <a:pt x="1283" y="505"/>
                    <a:pt x="1097" y="326"/>
                  </a:cubicBezTo>
                  <a:cubicBezTo>
                    <a:pt x="926" y="162"/>
                    <a:pt x="709" y="35"/>
                    <a:pt x="470" y="14"/>
                  </a:cubicBezTo>
                  <a:cubicBezTo>
                    <a:pt x="315" y="0"/>
                    <a:pt x="142" y="49"/>
                    <a:pt x="0" y="138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3" name="Freeform 7"/>
            <p:cNvSpPr/>
            <p:nvPr/>
          </p:nvSpPr>
          <p:spPr bwMode="auto">
            <a:xfrm>
              <a:off x="1524000" y="5564188"/>
              <a:ext cx="1412875" cy="1284288"/>
            </a:xfrm>
            <a:custGeom>
              <a:avLst/>
              <a:gdLst/>
              <a:ahLst/>
              <a:cxnLst/>
              <a:rect l="0" t="0" r="r" b="b"/>
              <a:pathLst>
                <a:path w="297" h="270">
                  <a:moveTo>
                    <a:pt x="0" y="0"/>
                  </a:moveTo>
                  <a:cubicBezTo>
                    <a:pt x="73" y="119"/>
                    <a:pt x="186" y="220"/>
                    <a:pt x="297" y="27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4" name="Freeform 8"/>
            <p:cNvSpPr/>
            <p:nvPr/>
          </p:nvSpPr>
          <p:spPr bwMode="auto">
            <a:xfrm>
              <a:off x="1524000" y="2030413"/>
              <a:ext cx="6510338" cy="4813300"/>
            </a:xfrm>
            <a:custGeom>
              <a:avLst/>
              <a:gdLst/>
              <a:ahLst/>
              <a:cxnLst/>
              <a:rect l="0" t="0" r="r" b="b"/>
              <a:pathLst>
                <a:path w="1369" h="1012">
                  <a:moveTo>
                    <a:pt x="845" y="1012"/>
                  </a:moveTo>
                  <a:cubicBezTo>
                    <a:pt x="1043" y="967"/>
                    <a:pt x="1369" y="853"/>
                    <a:pt x="1263" y="588"/>
                  </a:cubicBezTo>
                  <a:cubicBezTo>
                    <a:pt x="1164" y="340"/>
                    <a:pt x="861" y="107"/>
                    <a:pt x="602" y="49"/>
                  </a:cubicBezTo>
                  <a:cubicBezTo>
                    <a:pt x="383" y="0"/>
                    <a:pt x="135" y="97"/>
                    <a:pt x="0" y="28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5" name="Freeform 9"/>
            <p:cNvSpPr/>
            <p:nvPr/>
          </p:nvSpPr>
          <p:spPr bwMode="auto">
            <a:xfrm>
              <a:off x="1528763" y="6207125"/>
              <a:ext cx="717550" cy="646113"/>
            </a:xfrm>
            <a:custGeom>
              <a:avLst/>
              <a:gdLst/>
              <a:ahLst/>
              <a:cxnLst/>
              <a:rect l="0" t="0" r="r" b="b"/>
              <a:pathLst>
                <a:path w="151" h="136">
                  <a:moveTo>
                    <a:pt x="0" y="0"/>
                  </a:moveTo>
                  <a:cubicBezTo>
                    <a:pt x="45" y="52"/>
                    <a:pt x="97" y="99"/>
                    <a:pt x="151" y="13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6" name="Freeform 10"/>
            <p:cNvSpPr/>
            <p:nvPr/>
          </p:nvSpPr>
          <p:spPr bwMode="auto">
            <a:xfrm>
              <a:off x="1524000" y="1806575"/>
              <a:ext cx="6753225" cy="5046663"/>
            </a:xfrm>
            <a:custGeom>
              <a:avLst/>
              <a:gdLst/>
              <a:ahLst/>
              <a:cxnLst/>
              <a:rect l="0" t="0" r="r" b="b"/>
              <a:pathLst>
                <a:path w="1420" h="1061">
                  <a:moveTo>
                    <a:pt x="1034" y="1061"/>
                  </a:moveTo>
                  <a:cubicBezTo>
                    <a:pt x="1148" y="1019"/>
                    <a:pt x="1283" y="957"/>
                    <a:pt x="1345" y="845"/>
                  </a:cubicBezTo>
                  <a:cubicBezTo>
                    <a:pt x="1420" y="710"/>
                    <a:pt x="1338" y="570"/>
                    <a:pt x="1249" y="466"/>
                  </a:cubicBezTo>
                  <a:cubicBezTo>
                    <a:pt x="1068" y="253"/>
                    <a:pt x="816" y="57"/>
                    <a:pt x="530" y="23"/>
                  </a:cubicBezTo>
                  <a:cubicBezTo>
                    <a:pt x="336" y="0"/>
                    <a:pt x="140" y="87"/>
                    <a:pt x="0" y="22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7" name="Freeform 11"/>
            <p:cNvSpPr/>
            <p:nvPr/>
          </p:nvSpPr>
          <p:spPr bwMode="auto">
            <a:xfrm>
              <a:off x="1524000" y="669925"/>
              <a:ext cx="8797925" cy="6183313"/>
            </a:xfrm>
            <a:custGeom>
              <a:avLst/>
              <a:gdLst/>
              <a:ahLst/>
              <a:cxnLst/>
              <a:rect l="0" t="0" r="r" b="b"/>
              <a:pathLst>
                <a:path w="1850" h="1300">
                  <a:moveTo>
                    <a:pt x="1552" y="1300"/>
                  </a:moveTo>
                  <a:cubicBezTo>
                    <a:pt x="1850" y="1019"/>
                    <a:pt x="1504" y="652"/>
                    <a:pt x="1288" y="447"/>
                  </a:cubicBezTo>
                  <a:cubicBezTo>
                    <a:pt x="1085" y="255"/>
                    <a:pt x="838" y="90"/>
                    <a:pt x="559" y="37"/>
                  </a:cubicBezTo>
                  <a:cubicBezTo>
                    <a:pt x="364" y="0"/>
                    <a:pt x="171" y="40"/>
                    <a:pt x="0" y="131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8" name="Freeform 12"/>
            <p:cNvSpPr/>
            <p:nvPr/>
          </p:nvSpPr>
          <p:spPr bwMode="auto">
            <a:xfrm>
              <a:off x="1524000" y="119063"/>
              <a:ext cx="9555163" cy="6734175"/>
            </a:xfrm>
            <a:custGeom>
              <a:avLst/>
              <a:gdLst/>
              <a:ahLst/>
              <a:cxnLst/>
              <a:rect l="0" t="0" r="r" b="b"/>
              <a:pathLst>
                <a:path w="2009" h="1416">
                  <a:moveTo>
                    <a:pt x="1725" y="1416"/>
                  </a:moveTo>
                  <a:cubicBezTo>
                    <a:pt x="2009" y="1117"/>
                    <a:pt x="1728" y="785"/>
                    <a:pt x="1492" y="565"/>
                  </a:cubicBezTo>
                  <a:cubicBezTo>
                    <a:pt x="1248" y="339"/>
                    <a:pt x="961" y="143"/>
                    <a:pt x="635" y="61"/>
                  </a:cubicBezTo>
                  <a:cubicBezTo>
                    <a:pt x="392" y="0"/>
                    <a:pt x="190" y="18"/>
                    <a:pt x="0" y="10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9" name="Freeform 13"/>
            <p:cNvSpPr/>
            <p:nvPr/>
          </p:nvSpPr>
          <p:spPr bwMode="auto">
            <a:xfrm>
              <a:off x="5419725" y="4763"/>
              <a:ext cx="5216525" cy="5368925"/>
            </a:xfrm>
            <a:custGeom>
              <a:avLst/>
              <a:gdLst/>
              <a:ahLst/>
              <a:cxnLst/>
              <a:rect l="0" t="0" r="r" b="b"/>
              <a:pathLst>
                <a:path w="1097" h="1129">
                  <a:moveTo>
                    <a:pt x="1097" y="1129"/>
                  </a:moveTo>
                  <a:cubicBezTo>
                    <a:pt x="1031" y="909"/>
                    <a:pt x="843" y="701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0" name="Freeform 15"/>
            <p:cNvSpPr/>
            <p:nvPr/>
          </p:nvSpPr>
          <p:spPr bwMode="auto">
            <a:xfrm>
              <a:off x="5813425" y="4763"/>
              <a:ext cx="4832350" cy="4822825"/>
            </a:xfrm>
            <a:custGeom>
              <a:avLst/>
              <a:gdLst/>
              <a:ahLst/>
              <a:cxnLst/>
              <a:rect l="0" t="0" r="r" b="b"/>
              <a:pathLst>
                <a:path w="1016" h="1014">
                  <a:moveTo>
                    <a:pt x="1016" y="1014"/>
                  </a:moveTo>
                  <a:cubicBezTo>
                    <a:pt x="934" y="849"/>
                    <a:pt x="802" y="6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1" name="Freeform 16"/>
            <p:cNvSpPr/>
            <p:nvPr/>
          </p:nvSpPr>
          <p:spPr bwMode="auto">
            <a:xfrm>
              <a:off x="6003925" y="4763"/>
              <a:ext cx="4641850" cy="4598988"/>
            </a:xfrm>
            <a:custGeom>
              <a:avLst/>
              <a:gdLst/>
              <a:ahLst/>
              <a:cxnLst/>
              <a:rect l="0" t="0" r="r" b="b"/>
              <a:pathLst>
                <a:path w="976" h="967">
                  <a:moveTo>
                    <a:pt x="976" y="967"/>
                  </a:moveTo>
                  <a:cubicBezTo>
                    <a:pt x="894" y="822"/>
                    <a:pt x="779" y="689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2" name="Freeform 17"/>
            <p:cNvSpPr/>
            <p:nvPr/>
          </p:nvSpPr>
          <p:spPr bwMode="auto">
            <a:xfrm>
              <a:off x="6203950" y="0"/>
              <a:ext cx="4441825" cy="4237038"/>
            </a:xfrm>
            <a:custGeom>
              <a:avLst/>
              <a:gdLst/>
              <a:ahLst/>
              <a:cxnLst/>
              <a:rect l="0" t="0" r="r" b="b"/>
              <a:pathLst>
                <a:path w="934" h="891">
                  <a:moveTo>
                    <a:pt x="934" y="891"/>
                  </a:moveTo>
                  <a:cubicBezTo>
                    <a:pt x="863" y="783"/>
                    <a:pt x="778" y="684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3" name="Freeform 18"/>
            <p:cNvSpPr/>
            <p:nvPr/>
          </p:nvSpPr>
          <p:spPr bwMode="auto">
            <a:xfrm>
              <a:off x="6456363" y="4763"/>
              <a:ext cx="4179888" cy="3986213"/>
            </a:xfrm>
            <a:custGeom>
              <a:avLst/>
              <a:gdLst/>
              <a:ahLst/>
              <a:cxnLst/>
              <a:rect l="0" t="0" r="r" b="b"/>
              <a:pathLst>
                <a:path w="879" h="838">
                  <a:moveTo>
                    <a:pt x="879" y="838"/>
                  </a:moveTo>
                  <a:cubicBezTo>
                    <a:pt x="821" y="755"/>
                    <a:pt x="756" y="679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4" name="Freeform 19"/>
            <p:cNvSpPr/>
            <p:nvPr/>
          </p:nvSpPr>
          <p:spPr bwMode="auto">
            <a:xfrm>
              <a:off x="6869113" y="4763"/>
              <a:ext cx="3776663" cy="3838575"/>
            </a:xfrm>
            <a:custGeom>
              <a:avLst/>
              <a:gdLst/>
              <a:ahLst/>
              <a:cxnLst/>
              <a:rect l="0" t="0" r="r" b="b"/>
              <a:pathLst>
                <a:path w="794" h="807">
                  <a:moveTo>
                    <a:pt x="794" y="807"/>
                  </a:moveTo>
                  <a:cubicBezTo>
                    <a:pt x="745" y="739"/>
                    <a:pt x="695" y="676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5" name="Freeform 20"/>
            <p:cNvSpPr/>
            <p:nvPr/>
          </p:nvSpPr>
          <p:spPr bwMode="auto">
            <a:xfrm>
              <a:off x="8758238" y="4763"/>
              <a:ext cx="1887538" cy="1355725"/>
            </a:xfrm>
            <a:custGeom>
              <a:avLst/>
              <a:gdLst/>
              <a:ahLst/>
              <a:cxnLst/>
              <a:rect l="0" t="0" r="r" b="b"/>
              <a:pathLst>
                <a:path w="397" h="285">
                  <a:moveTo>
                    <a:pt x="397" y="285"/>
                  </a:moveTo>
                  <a:cubicBezTo>
                    <a:pt x="270" y="182"/>
                    <a:pt x="138" y="8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6" name="Freeform 21"/>
            <p:cNvSpPr/>
            <p:nvPr/>
          </p:nvSpPr>
          <p:spPr bwMode="auto">
            <a:xfrm>
              <a:off x="9223375" y="9525"/>
              <a:ext cx="1422400" cy="1108075"/>
            </a:xfrm>
            <a:custGeom>
              <a:avLst/>
              <a:gdLst/>
              <a:ahLst/>
              <a:cxnLst/>
              <a:rect l="0" t="0" r="r" b="b"/>
              <a:pathLst>
                <a:path w="299" h="233">
                  <a:moveTo>
                    <a:pt x="299" y="233"/>
                  </a:moveTo>
                  <a:cubicBezTo>
                    <a:pt x="197" y="145"/>
                    <a:pt x="97" y="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7" name="Freeform 22"/>
            <p:cNvSpPr/>
            <p:nvPr/>
          </p:nvSpPr>
          <p:spPr bwMode="auto">
            <a:xfrm>
              <a:off x="10009188" y="4763"/>
              <a:ext cx="636588" cy="361950"/>
            </a:xfrm>
            <a:custGeom>
              <a:avLst/>
              <a:gdLst/>
              <a:ahLst/>
              <a:cxnLst/>
              <a:rect l="0" t="0" r="r" b="b"/>
              <a:pathLst>
                <a:path w="134" h="76">
                  <a:moveTo>
                    <a:pt x="0" y="0"/>
                  </a:moveTo>
                  <a:cubicBezTo>
                    <a:pt x="45" y="25"/>
                    <a:pt x="89" y="50"/>
                    <a:pt x="134" y="7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7" name="Group 6"/>
          <p:cNvGrpSpPr/>
          <p:nvPr/>
        </p:nvGrpSpPr>
        <p:grpSpPr>
          <a:xfrm>
            <a:off x="1283114" y="1168329"/>
            <a:ext cx="6586124" cy="4537816"/>
            <a:chOff x="1283114" y="1168329"/>
            <a:chExt cx="6586124" cy="4537816"/>
          </a:xfrm>
        </p:grpSpPr>
        <p:sp>
          <p:nvSpPr>
            <p:cNvPr id="39" name="Rectangle 38"/>
            <p:cNvSpPr/>
            <p:nvPr/>
          </p:nvSpPr>
          <p:spPr>
            <a:xfrm>
              <a:off x="1283114" y="1168329"/>
              <a:ext cx="6586124" cy="7315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Rectangle 40"/>
            <p:cNvSpPr/>
            <p:nvPr/>
          </p:nvSpPr>
          <p:spPr>
            <a:xfrm>
              <a:off x="1283114" y="1973001"/>
              <a:ext cx="6586124" cy="338446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41" name="Isosceles Triangle 39"/>
            <p:cNvSpPr/>
            <p:nvPr/>
          </p:nvSpPr>
          <p:spPr>
            <a:xfrm rot="10800000">
              <a:off x="4362524" y="5355082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59091" y="2055278"/>
            <a:ext cx="6428445" cy="1810636"/>
          </a:xfrm>
        </p:spPr>
        <p:txBody>
          <a:bodyPr bIns="0" anchor="b">
            <a:normAutofit/>
          </a:bodyPr>
          <a:lstStyle>
            <a:lvl1pPr algn="ctr">
              <a:lnSpc>
                <a:spcPct val="80000"/>
              </a:lnSpc>
              <a:defRPr sz="4800" spc="-113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59091" y="3941492"/>
            <a:ext cx="6428445" cy="1334120"/>
          </a:xfrm>
        </p:spPr>
        <p:txBody>
          <a:bodyPr t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rgbClr val="FFFEFF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0080" y="320040"/>
            <a:ext cx="2743200" cy="320040"/>
          </a:xfrm>
        </p:spPr>
        <p:txBody>
          <a:bodyPr vert="horz" lIns="91440" tIns="45720" rIns="91440" bIns="45720" rtlCol="0" anchor="ctr"/>
          <a:lstStyle>
            <a:lvl1pPr>
              <a:defRPr lang="en-US"/>
            </a:lvl1pPr>
          </a:lstStyle>
          <a:p>
            <a:fld id="{5BCAD085-E8A6-8845-BD4E-CB4CCA059FC4}" type="datetimeFigureOut">
              <a:rPr lang="en-US" smtClean="0"/>
              <a:t>6/3/25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40080" y="6227064"/>
            <a:ext cx="7854696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08976" y="320040"/>
            <a:ext cx="685800" cy="320040"/>
          </a:xfrm>
        </p:spPr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9218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roup 84"/>
          <p:cNvGrpSpPr/>
          <p:nvPr/>
        </p:nvGrpSpPr>
        <p:grpSpPr>
          <a:xfrm>
            <a:off x="-286226" y="0"/>
            <a:ext cx="9421759" cy="6858001"/>
            <a:chOff x="1243013" y="0"/>
            <a:chExt cx="9402763" cy="6858001"/>
          </a:xfrm>
        </p:grpSpPr>
        <p:sp>
          <p:nvSpPr>
            <p:cNvPr id="86" name="Freeform 5"/>
            <p:cNvSpPr/>
            <p:nvPr/>
          </p:nvSpPr>
          <p:spPr bwMode="auto">
            <a:xfrm>
              <a:off x="2289175" y="0"/>
              <a:ext cx="3867150" cy="6848475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6"/>
            <p:cNvSpPr/>
            <p:nvPr/>
          </p:nvSpPr>
          <p:spPr bwMode="auto">
            <a:xfrm>
              <a:off x="9604375" y="9525"/>
              <a:ext cx="1041400" cy="328613"/>
            </a:xfrm>
            <a:custGeom>
              <a:avLst/>
              <a:gdLst/>
              <a:ahLst/>
              <a:cxnLst/>
              <a:rect l="0" t="0" r="r" b="b"/>
              <a:pathLst>
                <a:path w="219" h="69">
                  <a:moveTo>
                    <a:pt x="219" y="69"/>
                  </a:moveTo>
                  <a:cubicBezTo>
                    <a:pt x="147" y="41"/>
                    <a:pt x="71" y="1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7"/>
            <p:cNvSpPr/>
            <p:nvPr/>
          </p:nvSpPr>
          <p:spPr bwMode="auto">
            <a:xfrm>
              <a:off x="9223375" y="5578475"/>
              <a:ext cx="1422400" cy="1270000"/>
            </a:xfrm>
            <a:custGeom>
              <a:avLst/>
              <a:gdLst/>
              <a:ahLst/>
              <a:cxnLst/>
              <a:rect l="0" t="0" r="r" b="b"/>
              <a:pathLst>
                <a:path w="299" h="267">
                  <a:moveTo>
                    <a:pt x="0" y="267"/>
                  </a:moveTo>
                  <a:cubicBezTo>
                    <a:pt x="105" y="186"/>
                    <a:pt x="206" y="96"/>
                    <a:pt x="299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8"/>
            <p:cNvSpPr/>
            <p:nvPr/>
          </p:nvSpPr>
          <p:spPr bwMode="auto">
            <a:xfrm>
              <a:off x="2103438" y="0"/>
              <a:ext cx="3681413" cy="6848475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9"/>
            <p:cNvSpPr/>
            <p:nvPr/>
          </p:nvSpPr>
          <p:spPr bwMode="auto">
            <a:xfrm>
              <a:off x="10179050" y="9525"/>
              <a:ext cx="466725" cy="157163"/>
            </a:xfrm>
            <a:custGeom>
              <a:avLst/>
              <a:gdLst/>
              <a:ahLst/>
              <a:cxnLst/>
              <a:rect l="0" t="0" r="r" b="b"/>
              <a:pathLst>
                <a:path w="98" h="33">
                  <a:moveTo>
                    <a:pt x="98" y="33"/>
                  </a:moveTo>
                  <a:cubicBezTo>
                    <a:pt x="65" y="21"/>
                    <a:pt x="33" y="10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0"/>
            <p:cNvSpPr/>
            <p:nvPr/>
          </p:nvSpPr>
          <p:spPr bwMode="auto">
            <a:xfrm>
              <a:off x="9471025" y="5811838"/>
              <a:ext cx="1174750" cy="1046163"/>
            </a:xfrm>
            <a:custGeom>
              <a:avLst/>
              <a:gdLst/>
              <a:ahLst/>
              <a:cxnLst/>
              <a:rect l="0" t="0" r="r" b="b"/>
              <a:pathLst>
                <a:path w="247" h="220">
                  <a:moveTo>
                    <a:pt x="0" y="220"/>
                  </a:moveTo>
                  <a:cubicBezTo>
                    <a:pt x="86" y="152"/>
                    <a:pt x="169" y="78"/>
                    <a:pt x="24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1"/>
            <p:cNvSpPr/>
            <p:nvPr/>
          </p:nvSpPr>
          <p:spPr bwMode="auto">
            <a:xfrm>
              <a:off x="1985963" y="0"/>
              <a:ext cx="3622675" cy="6848475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2"/>
            <p:cNvSpPr/>
            <p:nvPr/>
          </p:nvSpPr>
          <p:spPr bwMode="auto">
            <a:xfrm>
              <a:off x="10479088" y="9525"/>
              <a:ext cx="166688" cy="57150"/>
            </a:xfrm>
            <a:custGeom>
              <a:avLst/>
              <a:gdLst/>
              <a:ahLst/>
              <a:cxnLst/>
              <a:rect l="0" t="0" r="r" b="b"/>
              <a:pathLst>
                <a:path w="35" h="12">
                  <a:moveTo>
                    <a:pt x="35" y="12"/>
                  </a:moveTo>
                  <a:cubicBezTo>
                    <a:pt x="23" y="8"/>
                    <a:pt x="12" y="4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3"/>
            <p:cNvSpPr/>
            <p:nvPr/>
          </p:nvSpPr>
          <p:spPr bwMode="auto">
            <a:xfrm>
              <a:off x="9618663" y="5940425"/>
              <a:ext cx="1027113" cy="908050"/>
            </a:xfrm>
            <a:custGeom>
              <a:avLst/>
              <a:gdLst/>
              <a:ahLst/>
              <a:cxnLst/>
              <a:rect l="0" t="0" r="r" b="b"/>
              <a:pathLst>
                <a:path w="216" h="191">
                  <a:moveTo>
                    <a:pt x="0" y="191"/>
                  </a:moveTo>
                  <a:cubicBezTo>
                    <a:pt x="75" y="131"/>
                    <a:pt x="147" y="67"/>
                    <a:pt x="216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4"/>
            <p:cNvSpPr/>
            <p:nvPr/>
          </p:nvSpPr>
          <p:spPr bwMode="auto">
            <a:xfrm>
              <a:off x="1985963" y="0"/>
              <a:ext cx="3248025" cy="6848475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15"/>
            <p:cNvSpPr/>
            <p:nvPr/>
          </p:nvSpPr>
          <p:spPr bwMode="auto">
            <a:xfrm>
              <a:off x="9780588" y="6054725"/>
              <a:ext cx="865188" cy="793750"/>
            </a:xfrm>
            <a:custGeom>
              <a:avLst/>
              <a:gdLst/>
              <a:ahLst/>
              <a:cxnLst/>
              <a:rect l="0" t="0" r="r" b="b"/>
              <a:pathLst>
                <a:path w="182" h="167">
                  <a:moveTo>
                    <a:pt x="0" y="167"/>
                  </a:moveTo>
                  <a:cubicBezTo>
                    <a:pt x="63" y="114"/>
                    <a:pt x="123" y="58"/>
                    <a:pt x="182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16"/>
            <p:cNvSpPr/>
            <p:nvPr/>
          </p:nvSpPr>
          <p:spPr bwMode="auto">
            <a:xfrm>
              <a:off x="1871663" y="0"/>
              <a:ext cx="3233738" cy="6848475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17"/>
            <p:cNvSpPr/>
            <p:nvPr/>
          </p:nvSpPr>
          <p:spPr bwMode="auto">
            <a:xfrm>
              <a:off x="9956800" y="6216650"/>
              <a:ext cx="688975" cy="631825"/>
            </a:xfrm>
            <a:custGeom>
              <a:avLst/>
              <a:gdLst/>
              <a:ahLst/>
              <a:cxnLst/>
              <a:rect l="0" t="0" r="r" b="b"/>
              <a:pathLst>
                <a:path w="145" h="133">
                  <a:moveTo>
                    <a:pt x="0" y="133"/>
                  </a:moveTo>
                  <a:cubicBezTo>
                    <a:pt x="50" y="90"/>
                    <a:pt x="98" y="46"/>
                    <a:pt x="14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18"/>
            <p:cNvSpPr/>
            <p:nvPr/>
          </p:nvSpPr>
          <p:spPr bwMode="auto">
            <a:xfrm>
              <a:off x="1466850" y="0"/>
              <a:ext cx="3424238" cy="6848475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19"/>
            <p:cNvSpPr/>
            <p:nvPr/>
          </p:nvSpPr>
          <p:spPr bwMode="auto">
            <a:xfrm>
              <a:off x="10264775" y="6519863"/>
              <a:ext cx="381000" cy="328613"/>
            </a:xfrm>
            <a:custGeom>
              <a:avLst/>
              <a:gdLst/>
              <a:ahLst/>
              <a:cxnLst/>
              <a:rect l="0" t="0" r="r" b="b"/>
              <a:pathLst>
                <a:path w="80" h="69">
                  <a:moveTo>
                    <a:pt x="0" y="69"/>
                  </a:moveTo>
                  <a:cubicBezTo>
                    <a:pt x="27" y="47"/>
                    <a:pt x="53" y="24"/>
                    <a:pt x="8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20"/>
            <p:cNvSpPr/>
            <p:nvPr/>
          </p:nvSpPr>
          <p:spPr bwMode="auto">
            <a:xfrm>
              <a:off x="1581150" y="0"/>
              <a:ext cx="2720975" cy="6848475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2" name="Freeform 21"/>
            <p:cNvSpPr/>
            <p:nvPr/>
          </p:nvSpPr>
          <p:spPr bwMode="auto">
            <a:xfrm>
              <a:off x="1243013" y="0"/>
              <a:ext cx="2949575" cy="6848475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3" name="Freeform 22"/>
            <p:cNvSpPr/>
            <p:nvPr/>
          </p:nvSpPr>
          <p:spPr bwMode="auto">
            <a:xfrm>
              <a:off x="1524000" y="0"/>
              <a:ext cx="1446213" cy="2030413"/>
            </a:xfrm>
            <a:custGeom>
              <a:avLst/>
              <a:gdLst/>
              <a:ahLst/>
              <a:cxnLst/>
              <a:rect l="0" t="0" r="r" b="b"/>
              <a:pathLst>
                <a:path w="304" h="427">
                  <a:moveTo>
                    <a:pt x="304" y="0"/>
                  </a:moveTo>
                  <a:cubicBezTo>
                    <a:pt x="170" y="120"/>
                    <a:pt x="69" y="267"/>
                    <a:pt x="0" y="42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" name="Freeform 23"/>
            <p:cNvSpPr/>
            <p:nvPr/>
          </p:nvSpPr>
          <p:spPr bwMode="auto">
            <a:xfrm>
              <a:off x="1524000" y="9525"/>
              <a:ext cx="1246188" cy="1641475"/>
            </a:xfrm>
            <a:custGeom>
              <a:avLst/>
              <a:gdLst/>
              <a:ahLst/>
              <a:cxnLst/>
              <a:rect l="0" t="0" r="r" b="b"/>
              <a:pathLst>
                <a:path w="262" h="345">
                  <a:moveTo>
                    <a:pt x="262" y="0"/>
                  </a:moveTo>
                  <a:cubicBezTo>
                    <a:pt x="152" y="102"/>
                    <a:pt x="65" y="217"/>
                    <a:pt x="0" y="34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5" name="Freeform 24"/>
            <p:cNvSpPr/>
            <p:nvPr/>
          </p:nvSpPr>
          <p:spPr bwMode="auto">
            <a:xfrm>
              <a:off x="1524000" y="0"/>
              <a:ext cx="1036638" cy="1212850"/>
            </a:xfrm>
            <a:custGeom>
              <a:avLst/>
              <a:gdLst/>
              <a:ahLst/>
              <a:cxnLst/>
              <a:rect l="0" t="0" r="r" b="b"/>
              <a:pathLst>
                <a:path w="218" h="255">
                  <a:moveTo>
                    <a:pt x="218" y="0"/>
                  </a:moveTo>
                  <a:cubicBezTo>
                    <a:pt x="137" y="77"/>
                    <a:pt x="62" y="162"/>
                    <a:pt x="0" y="25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32" name="Group 31"/>
          <p:cNvGrpSpPr/>
          <p:nvPr/>
        </p:nvGrpSpPr>
        <p:grpSpPr>
          <a:xfrm>
            <a:off x="640080" y="1699589"/>
            <a:ext cx="3286552" cy="3470421"/>
            <a:chOff x="640080" y="1699589"/>
            <a:chExt cx="3286552" cy="3470421"/>
          </a:xfrm>
        </p:grpSpPr>
        <p:sp>
          <p:nvSpPr>
            <p:cNvPr id="42" name="Rectangle 41"/>
            <p:cNvSpPr/>
            <p:nvPr/>
          </p:nvSpPr>
          <p:spPr>
            <a:xfrm>
              <a:off x="644453" y="1699589"/>
              <a:ext cx="327780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3" name="Isosceles Triangle 22"/>
            <p:cNvSpPr/>
            <p:nvPr/>
          </p:nvSpPr>
          <p:spPr>
            <a:xfrm rot="10800000">
              <a:off x="2125363" y="4897607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4" name="Rectangle 43"/>
            <p:cNvSpPr/>
            <p:nvPr/>
          </p:nvSpPr>
          <p:spPr>
            <a:xfrm>
              <a:off x="640080" y="2275661"/>
              <a:ext cx="3286552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786" y="2349926"/>
            <a:ext cx="3113815" cy="2472774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415686" y="794719"/>
            <a:ext cx="4095643" cy="52570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7778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roup 50"/>
          <p:cNvGrpSpPr/>
          <p:nvPr/>
        </p:nvGrpSpPr>
        <p:grpSpPr>
          <a:xfrm flipH="1">
            <a:off x="0" y="0"/>
            <a:ext cx="9421759" cy="6858001"/>
            <a:chOff x="1243013" y="0"/>
            <a:chExt cx="9402763" cy="6858001"/>
          </a:xfrm>
        </p:grpSpPr>
        <p:sp>
          <p:nvSpPr>
            <p:cNvPr id="52" name="Freeform 5"/>
            <p:cNvSpPr/>
            <p:nvPr/>
          </p:nvSpPr>
          <p:spPr bwMode="auto">
            <a:xfrm>
              <a:off x="2289175" y="0"/>
              <a:ext cx="3867150" cy="6848475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6"/>
            <p:cNvSpPr/>
            <p:nvPr/>
          </p:nvSpPr>
          <p:spPr bwMode="auto">
            <a:xfrm>
              <a:off x="9604375" y="9525"/>
              <a:ext cx="1041400" cy="328613"/>
            </a:xfrm>
            <a:custGeom>
              <a:avLst/>
              <a:gdLst/>
              <a:ahLst/>
              <a:cxnLst/>
              <a:rect l="0" t="0" r="r" b="b"/>
              <a:pathLst>
                <a:path w="219" h="69">
                  <a:moveTo>
                    <a:pt x="219" y="69"/>
                  </a:moveTo>
                  <a:cubicBezTo>
                    <a:pt x="147" y="41"/>
                    <a:pt x="71" y="1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7"/>
            <p:cNvSpPr/>
            <p:nvPr/>
          </p:nvSpPr>
          <p:spPr bwMode="auto">
            <a:xfrm>
              <a:off x="9223375" y="5578475"/>
              <a:ext cx="1422400" cy="1270000"/>
            </a:xfrm>
            <a:custGeom>
              <a:avLst/>
              <a:gdLst/>
              <a:ahLst/>
              <a:cxnLst/>
              <a:rect l="0" t="0" r="r" b="b"/>
              <a:pathLst>
                <a:path w="299" h="267">
                  <a:moveTo>
                    <a:pt x="0" y="267"/>
                  </a:moveTo>
                  <a:cubicBezTo>
                    <a:pt x="105" y="186"/>
                    <a:pt x="206" y="96"/>
                    <a:pt x="299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8"/>
            <p:cNvSpPr/>
            <p:nvPr/>
          </p:nvSpPr>
          <p:spPr bwMode="auto">
            <a:xfrm>
              <a:off x="2103438" y="0"/>
              <a:ext cx="3681413" cy="6848475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9"/>
            <p:cNvSpPr/>
            <p:nvPr/>
          </p:nvSpPr>
          <p:spPr bwMode="auto">
            <a:xfrm>
              <a:off x="10179050" y="9525"/>
              <a:ext cx="466725" cy="157163"/>
            </a:xfrm>
            <a:custGeom>
              <a:avLst/>
              <a:gdLst/>
              <a:ahLst/>
              <a:cxnLst/>
              <a:rect l="0" t="0" r="r" b="b"/>
              <a:pathLst>
                <a:path w="98" h="33">
                  <a:moveTo>
                    <a:pt x="98" y="33"/>
                  </a:moveTo>
                  <a:cubicBezTo>
                    <a:pt x="65" y="21"/>
                    <a:pt x="33" y="10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10"/>
            <p:cNvSpPr/>
            <p:nvPr/>
          </p:nvSpPr>
          <p:spPr bwMode="auto">
            <a:xfrm>
              <a:off x="9471025" y="5811838"/>
              <a:ext cx="1174750" cy="1046163"/>
            </a:xfrm>
            <a:custGeom>
              <a:avLst/>
              <a:gdLst/>
              <a:ahLst/>
              <a:cxnLst/>
              <a:rect l="0" t="0" r="r" b="b"/>
              <a:pathLst>
                <a:path w="247" h="220">
                  <a:moveTo>
                    <a:pt x="0" y="220"/>
                  </a:moveTo>
                  <a:cubicBezTo>
                    <a:pt x="86" y="152"/>
                    <a:pt x="169" y="78"/>
                    <a:pt x="24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11"/>
            <p:cNvSpPr/>
            <p:nvPr/>
          </p:nvSpPr>
          <p:spPr bwMode="auto">
            <a:xfrm>
              <a:off x="1985963" y="0"/>
              <a:ext cx="3622675" cy="6848475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12"/>
            <p:cNvSpPr/>
            <p:nvPr/>
          </p:nvSpPr>
          <p:spPr bwMode="auto">
            <a:xfrm>
              <a:off x="10479088" y="9525"/>
              <a:ext cx="166688" cy="57150"/>
            </a:xfrm>
            <a:custGeom>
              <a:avLst/>
              <a:gdLst/>
              <a:ahLst/>
              <a:cxnLst/>
              <a:rect l="0" t="0" r="r" b="b"/>
              <a:pathLst>
                <a:path w="35" h="12">
                  <a:moveTo>
                    <a:pt x="35" y="12"/>
                  </a:moveTo>
                  <a:cubicBezTo>
                    <a:pt x="23" y="8"/>
                    <a:pt x="12" y="4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0" name="Freeform 13"/>
            <p:cNvSpPr/>
            <p:nvPr/>
          </p:nvSpPr>
          <p:spPr bwMode="auto">
            <a:xfrm>
              <a:off x="9618663" y="5940425"/>
              <a:ext cx="1027113" cy="908050"/>
            </a:xfrm>
            <a:custGeom>
              <a:avLst/>
              <a:gdLst/>
              <a:ahLst/>
              <a:cxnLst/>
              <a:rect l="0" t="0" r="r" b="b"/>
              <a:pathLst>
                <a:path w="216" h="191">
                  <a:moveTo>
                    <a:pt x="0" y="191"/>
                  </a:moveTo>
                  <a:cubicBezTo>
                    <a:pt x="75" y="131"/>
                    <a:pt x="147" y="67"/>
                    <a:pt x="216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1" name="Freeform 14"/>
            <p:cNvSpPr/>
            <p:nvPr/>
          </p:nvSpPr>
          <p:spPr bwMode="auto">
            <a:xfrm>
              <a:off x="1985963" y="0"/>
              <a:ext cx="3248025" cy="6848475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2" name="Freeform 15"/>
            <p:cNvSpPr/>
            <p:nvPr/>
          </p:nvSpPr>
          <p:spPr bwMode="auto">
            <a:xfrm>
              <a:off x="9780588" y="6054725"/>
              <a:ext cx="865188" cy="793750"/>
            </a:xfrm>
            <a:custGeom>
              <a:avLst/>
              <a:gdLst/>
              <a:ahLst/>
              <a:cxnLst/>
              <a:rect l="0" t="0" r="r" b="b"/>
              <a:pathLst>
                <a:path w="182" h="167">
                  <a:moveTo>
                    <a:pt x="0" y="167"/>
                  </a:moveTo>
                  <a:cubicBezTo>
                    <a:pt x="63" y="114"/>
                    <a:pt x="123" y="58"/>
                    <a:pt x="182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3" name="Freeform 16"/>
            <p:cNvSpPr/>
            <p:nvPr/>
          </p:nvSpPr>
          <p:spPr bwMode="auto">
            <a:xfrm>
              <a:off x="1871663" y="0"/>
              <a:ext cx="3233738" cy="6848475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4" name="Freeform 17"/>
            <p:cNvSpPr/>
            <p:nvPr/>
          </p:nvSpPr>
          <p:spPr bwMode="auto">
            <a:xfrm>
              <a:off x="9956800" y="6216650"/>
              <a:ext cx="688975" cy="631825"/>
            </a:xfrm>
            <a:custGeom>
              <a:avLst/>
              <a:gdLst/>
              <a:ahLst/>
              <a:cxnLst/>
              <a:rect l="0" t="0" r="r" b="b"/>
              <a:pathLst>
                <a:path w="145" h="133">
                  <a:moveTo>
                    <a:pt x="0" y="133"/>
                  </a:moveTo>
                  <a:cubicBezTo>
                    <a:pt x="50" y="90"/>
                    <a:pt x="98" y="46"/>
                    <a:pt x="14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5" name="Freeform 18"/>
            <p:cNvSpPr/>
            <p:nvPr/>
          </p:nvSpPr>
          <p:spPr bwMode="auto">
            <a:xfrm>
              <a:off x="1466850" y="0"/>
              <a:ext cx="3424238" cy="6848475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6" name="Freeform 19"/>
            <p:cNvSpPr/>
            <p:nvPr/>
          </p:nvSpPr>
          <p:spPr bwMode="auto">
            <a:xfrm>
              <a:off x="10264775" y="6519863"/>
              <a:ext cx="381000" cy="328613"/>
            </a:xfrm>
            <a:custGeom>
              <a:avLst/>
              <a:gdLst/>
              <a:ahLst/>
              <a:cxnLst/>
              <a:rect l="0" t="0" r="r" b="b"/>
              <a:pathLst>
                <a:path w="80" h="69">
                  <a:moveTo>
                    <a:pt x="0" y="69"/>
                  </a:moveTo>
                  <a:cubicBezTo>
                    <a:pt x="27" y="47"/>
                    <a:pt x="53" y="24"/>
                    <a:pt x="8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7" name="Freeform 20"/>
            <p:cNvSpPr/>
            <p:nvPr/>
          </p:nvSpPr>
          <p:spPr bwMode="auto">
            <a:xfrm>
              <a:off x="1581150" y="0"/>
              <a:ext cx="2720975" cy="6848475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8" name="Freeform 21"/>
            <p:cNvSpPr/>
            <p:nvPr/>
          </p:nvSpPr>
          <p:spPr bwMode="auto">
            <a:xfrm>
              <a:off x="1243013" y="0"/>
              <a:ext cx="2949575" cy="6848475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9" name="Freeform 22"/>
            <p:cNvSpPr/>
            <p:nvPr/>
          </p:nvSpPr>
          <p:spPr bwMode="auto">
            <a:xfrm>
              <a:off x="1524000" y="0"/>
              <a:ext cx="1446213" cy="2030413"/>
            </a:xfrm>
            <a:custGeom>
              <a:avLst/>
              <a:gdLst/>
              <a:ahLst/>
              <a:cxnLst/>
              <a:rect l="0" t="0" r="r" b="b"/>
              <a:pathLst>
                <a:path w="304" h="427">
                  <a:moveTo>
                    <a:pt x="304" y="0"/>
                  </a:moveTo>
                  <a:cubicBezTo>
                    <a:pt x="170" y="120"/>
                    <a:pt x="69" y="267"/>
                    <a:pt x="0" y="42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0" name="Freeform 23"/>
            <p:cNvSpPr/>
            <p:nvPr/>
          </p:nvSpPr>
          <p:spPr bwMode="auto">
            <a:xfrm>
              <a:off x="1524000" y="9525"/>
              <a:ext cx="1246188" cy="1641475"/>
            </a:xfrm>
            <a:custGeom>
              <a:avLst/>
              <a:gdLst/>
              <a:ahLst/>
              <a:cxnLst/>
              <a:rect l="0" t="0" r="r" b="b"/>
              <a:pathLst>
                <a:path w="262" h="345">
                  <a:moveTo>
                    <a:pt x="262" y="0"/>
                  </a:moveTo>
                  <a:cubicBezTo>
                    <a:pt x="152" y="102"/>
                    <a:pt x="65" y="217"/>
                    <a:pt x="0" y="34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1" name="Freeform 24"/>
            <p:cNvSpPr/>
            <p:nvPr/>
          </p:nvSpPr>
          <p:spPr bwMode="auto">
            <a:xfrm>
              <a:off x="1524000" y="0"/>
              <a:ext cx="1036638" cy="1212850"/>
            </a:xfrm>
            <a:custGeom>
              <a:avLst/>
              <a:gdLst/>
              <a:ahLst/>
              <a:cxnLst/>
              <a:rect l="0" t="0" r="r" b="b"/>
              <a:pathLst>
                <a:path w="218" h="255">
                  <a:moveTo>
                    <a:pt x="218" y="0"/>
                  </a:moveTo>
                  <a:cubicBezTo>
                    <a:pt x="137" y="77"/>
                    <a:pt x="62" y="162"/>
                    <a:pt x="0" y="25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85" name="Group 84"/>
          <p:cNvGrpSpPr/>
          <p:nvPr/>
        </p:nvGrpSpPr>
        <p:grpSpPr>
          <a:xfrm>
            <a:off x="5228134" y="1699589"/>
            <a:ext cx="3286552" cy="3470421"/>
            <a:chOff x="640080" y="1699589"/>
            <a:chExt cx="3286552" cy="3470421"/>
          </a:xfrm>
        </p:grpSpPr>
        <p:sp>
          <p:nvSpPr>
            <p:cNvPr id="86" name="Rectangle 85"/>
            <p:cNvSpPr/>
            <p:nvPr/>
          </p:nvSpPr>
          <p:spPr>
            <a:xfrm>
              <a:off x="644453" y="1699589"/>
              <a:ext cx="327780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87" name="Isosceles Triangle 22"/>
            <p:cNvSpPr/>
            <p:nvPr/>
          </p:nvSpPr>
          <p:spPr>
            <a:xfrm rot="10800000">
              <a:off x="2125363" y="4897607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88" name="Rectangle 87"/>
            <p:cNvSpPr/>
            <p:nvPr/>
          </p:nvSpPr>
          <p:spPr>
            <a:xfrm>
              <a:off x="640080" y="2275661"/>
              <a:ext cx="3286552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13609" y="2349924"/>
            <a:ext cx="3112047" cy="2464951"/>
          </a:xfrm>
        </p:spPr>
        <p:txBody>
          <a:bodyPr vert="eaVert"/>
          <a:lstStyle>
            <a:lvl1pPr algn="l">
              <a:lnSpc>
                <a:spcPct val="80000"/>
              </a:lnSpc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43258" y="802808"/>
            <a:ext cx="4118291" cy="525480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0080" y="320040"/>
            <a:ext cx="2743200" cy="320040"/>
          </a:xfrm>
        </p:spPr>
        <p:txBody>
          <a:bodyPr/>
          <a:lstStyle/>
          <a:p>
            <a:fld id="{5BCAD085-E8A6-8845-BD4E-CB4CCA059FC4}" type="datetimeFigureOut">
              <a:rPr lang="en-US" smtClean="0"/>
              <a:t>6/3/25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40080" y="6227064"/>
            <a:ext cx="7854696" cy="32004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08976" y="320040"/>
            <a:ext cx="685800" cy="320040"/>
          </a:xfrm>
        </p:spPr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4022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roup 64"/>
          <p:cNvGrpSpPr/>
          <p:nvPr/>
        </p:nvGrpSpPr>
        <p:grpSpPr>
          <a:xfrm>
            <a:off x="-286226" y="0"/>
            <a:ext cx="9421759" cy="6858001"/>
            <a:chOff x="1243013" y="0"/>
            <a:chExt cx="9402763" cy="6858001"/>
          </a:xfrm>
        </p:grpSpPr>
        <p:sp>
          <p:nvSpPr>
            <p:cNvPr id="66" name="Freeform 5"/>
            <p:cNvSpPr/>
            <p:nvPr/>
          </p:nvSpPr>
          <p:spPr bwMode="auto">
            <a:xfrm>
              <a:off x="2289175" y="0"/>
              <a:ext cx="3867150" cy="6848475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7" name="Freeform 6"/>
            <p:cNvSpPr/>
            <p:nvPr/>
          </p:nvSpPr>
          <p:spPr bwMode="auto">
            <a:xfrm>
              <a:off x="9604375" y="9525"/>
              <a:ext cx="1041400" cy="328613"/>
            </a:xfrm>
            <a:custGeom>
              <a:avLst/>
              <a:gdLst/>
              <a:ahLst/>
              <a:cxnLst/>
              <a:rect l="0" t="0" r="r" b="b"/>
              <a:pathLst>
                <a:path w="219" h="69">
                  <a:moveTo>
                    <a:pt x="219" y="69"/>
                  </a:moveTo>
                  <a:cubicBezTo>
                    <a:pt x="147" y="41"/>
                    <a:pt x="71" y="1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8" name="Freeform 7"/>
            <p:cNvSpPr/>
            <p:nvPr/>
          </p:nvSpPr>
          <p:spPr bwMode="auto">
            <a:xfrm>
              <a:off x="9223375" y="5578475"/>
              <a:ext cx="1422400" cy="1270000"/>
            </a:xfrm>
            <a:custGeom>
              <a:avLst/>
              <a:gdLst/>
              <a:ahLst/>
              <a:cxnLst/>
              <a:rect l="0" t="0" r="r" b="b"/>
              <a:pathLst>
                <a:path w="299" h="267">
                  <a:moveTo>
                    <a:pt x="0" y="267"/>
                  </a:moveTo>
                  <a:cubicBezTo>
                    <a:pt x="105" y="186"/>
                    <a:pt x="206" y="96"/>
                    <a:pt x="299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9" name="Freeform 8"/>
            <p:cNvSpPr/>
            <p:nvPr/>
          </p:nvSpPr>
          <p:spPr bwMode="auto">
            <a:xfrm>
              <a:off x="2103438" y="0"/>
              <a:ext cx="3681413" cy="6848475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0" name="Freeform 9"/>
            <p:cNvSpPr/>
            <p:nvPr/>
          </p:nvSpPr>
          <p:spPr bwMode="auto">
            <a:xfrm>
              <a:off x="10179050" y="9525"/>
              <a:ext cx="466725" cy="157163"/>
            </a:xfrm>
            <a:custGeom>
              <a:avLst/>
              <a:gdLst/>
              <a:ahLst/>
              <a:cxnLst/>
              <a:rect l="0" t="0" r="r" b="b"/>
              <a:pathLst>
                <a:path w="98" h="33">
                  <a:moveTo>
                    <a:pt x="98" y="33"/>
                  </a:moveTo>
                  <a:cubicBezTo>
                    <a:pt x="65" y="21"/>
                    <a:pt x="33" y="10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1" name="Freeform 10"/>
            <p:cNvSpPr/>
            <p:nvPr/>
          </p:nvSpPr>
          <p:spPr bwMode="auto">
            <a:xfrm>
              <a:off x="9471025" y="5811838"/>
              <a:ext cx="1174750" cy="1046163"/>
            </a:xfrm>
            <a:custGeom>
              <a:avLst/>
              <a:gdLst/>
              <a:ahLst/>
              <a:cxnLst/>
              <a:rect l="0" t="0" r="r" b="b"/>
              <a:pathLst>
                <a:path w="247" h="220">
                  <a:moveTo>
                    <a:pt x="0" y="220"/>
                  </a:moveTo>
                  <a:cubicBezTo>
                    <a:pt x="86" y="152"/>
                    <a:pt x="169" y="78"/>
                    <a:pt x="24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2" name="Freeform 11"/>
            <p:cNvSpPr/>
            <p:nvPr/>
          </p:nvSpPr>
          <p:spPr bwMode="auto">
            <a:xfrm>
              <a:off x="1985963" y="0"/>
              <a:ext cx="3622675" cy="6848475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3" name="Freeform 12"/>
            <p:cNvSpPr/>
            <p:nvPr/>
          </p:nvSpPr>
          <p:spPr bwMode="auto">
            <a:xfrm>
              <a:off x="10479088" y="9525"/>
              <a:ext cx="166688" cy="57150"/>
            </a:xfrm>
            <a:custGeom>
              <a:avLst/>
              <a:gdLst/>
              <a:ahLst/>
              <a:cxnLst/>
              <a:rect l="0" t="0" r="r" b="b"/>
              <a:pathLst>
                <a:path w="35" h="12">
                  <a:moveTo>
                    <a:pt x="35" y="12"/>
                  </a:moveTo>
                  <a:cubicBezTo>
                    <a:pt x="23" y="8"/>
                    <a:pt x="12" y="4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4" name="Freeform 13"/>
            <p:cNvSpPr/>
            <p:nvPr/>
          </p:nvSpPr>
          <p:spPr bwMode="auto">
            <a:xfrm>
              <a:off x="9618663" y="5940425"/>
              <a:ext cx="1027113" cy="908050"/>
            </a:xfrm>
            <a:custGeom>
              <a:avLst/>
              <a:gdLst/>
              <a:ahLst/>
              <a:cxnLst/>
              <a:rect l="0" t="0" r="r" b="b"/>
              <a:pathLst>
                <a:path w="216" h="191">
                  <a:moveTo>
                    <a:pt x="0" y="191"/>
                  </a:moveTo>
                  <a:cubicBezTo>
                    <a:pt x="75" y="131"/>
                    <a:pt x="147" y="67"/>
                    <a:pt x="216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5" name="Freeform 14"/>
            <p:cNvSpPr/>
            <p:nvPr/>
          </p:nvSpPr>
          <p:spPr bwMode="auto">
            <a:xfrm>
              <a:off x="1985963" y="0"/>
              <a:ext cx="3248025" cy="6848475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5"/>
            <p:cNvSpPr/>
            <p:nvPr/>
          </p:nvSpPr>
          <p:spPr bwMode="auto">
            <a:xfrm>
              <a:off x="9780588" y="6054725"/>
              <a:ext cx="865188" cy="793750"/>
            </a:xfrm>
            <a:custGeom>
              <a:avLst/>
              <a:gdLst/>
              <a:ahLst/>
              <a:cxnLst/>
              <a:rect l="0" t="0" r="r" b="b"/>
              <a:pathLst>
                <a:path w="182" h="167">
                  <a:moveTo>
                    <a:pt x="0" y="167"/>
                  </a:moveTo>
                  <a:cubicBezTo>
                    <a:pt x="63" y="114"/>
                    <a:pt x="123" y="58"/>
                    <a:pt x="182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6"/>
            <p:cNvSpPr/>
            <p:nvPr/>
          </p:nvSpPr>
          <p:spPr bwMode="auto">
            <a:xfrm>
              <a:off x="1871663" y="0"/>
              <a:ext cx="3233738" cy="6848475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7"/>
            <p:cNvSpPr/>
            <p:nvPr/>
          </p:nvSpPr>
          <p:spPr bwMode="auto">
            <a:xfrm>
              <a:off x="9956800" y="6216650"/>
              <a:ext cx="688975" cy="631825"/>
            </a:xfrm>
            <a:custGeom>
              <a:avLst/>
              <a:gdLst/>
              <a:ahLst/>
              <a:cxnLst/>
              <a:rect l="0" t="0" r="r" b="b"/>
              <a:pathLst>
                <a:path w="145" h="133">
                  <a:moveTo>
                    <a:pt x="0" y="133"/>
                  </a:moveTo>
                  <a:cubicBezTo>
                    <a:pt x="50" y="90"/>
                    <a:pt x="98" y="46"/>
                    <a:pt x="14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8"/>
            <p:cNvSpPr/>
            <p:nvPr/>
          </p:nvSpPr>
          <p:spPr bwMode="auto">
            <a:xfrm>
              <a:off x="1466850" y="0"/>
              <a:ext cx="3424238" cy="6848475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9"/>
            <p:cNvSpPr/>
            <p:nvPr/>
          </p:nvSpPr>
          <p:spPr bwMode="auto">
            <a:xfrm>
              <a:off x="10264775" y="6519863"/>
              <a:ext cx="381000" cy="328613"/>
            </a:xfrm>
            <a:custGeom>
              <a:avLst/>
              <a:gdLst/>
              <a:ahLst/>
              <a:cxnLst/>
              <a:rect l="0" t="0" r="r" b="b"/>
              <a:pathLst>
                <a:path w="80" h="69">
                  <a:moveTo>
                    <a:pt x="0" y="69"/>
                  </a:moveTo>
                  <a:cubicBezTo>
                    <a:pt x="27" y="47"/>
                    <a:pt x="53" y="24"/>
                    <a:pt x="8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0"/>
            <p:cNvSpPr/>
            <p:nvPr/>
          </p:nvSpPr>
          <p:spPr bwMode="auto">
            <a:xfrm>
              <a:off x="1581150" y="0"/>
              <a:ext cx="2720975" cy="6848475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1"/>
            <p:cNvSpPr/>
            <p:nvPr/>
          </p:nvSpPr>
          <p:spPr bwMode="auto">
            <a:xfrm>
              <a:off x="1243013" y="0"/>
              <a:ext cx="2949575" cy="6848475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2"/>
            <p:cNvSpPr/>
            <p:nvPr/>
          </p:nvSpPr>
          <p:spPr bwMode="auto">
            <a:xfrm>
              <a:off x="1524000" y="0"/>
              <a:ext cx="1446213" cy="2030413"/>
            </a:xfrm>
            <a:custGeom>
              <a:avLst/>
              <a:gdLst/>
              <a:ahLst/>
              <a:cxnLst/>
              <a:rect l="0" t="0" r="r" b="b"/>
              <a:pathLst>
                <a:path w="304" h="427">
                  <a:moveTo>
                    <a:pt x="304" y="0"/>
                  </a:moveTo>
                  <a:cubicBezTo>
                    <a:pt x="170" y="120"/>
                    <a:pt x="69" y="267"/>
                    <a:pt x="0" y="42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3"/>
            <p:cNvSpPr/>
            <p:nvPr/>
          </p:nvSpPr>
          <p:spPr bwMode="auto">
            <a:xfrm>
              <a:off x="1524000" y="9525"/>
              <a:ext cx="1246188" cy="1641475"/>
            </a:xfrm>
            <a:custGeom>
              <a:avLst/>
              <a:gdLst/>
              <a:ahLst/>
              <a:cxnLst/>
              <a:rect l="0" t="0" r="r" b="b"/>
              <a:pathLst>
                <a:path w="262" h="345">
                  <a:moveTo>
                    <a:pt x="262" y="0"/>
                  </a:moveTo>
                  <a:cubicBezTo>
                    <a:pt x="152" y="102"/>
                    <a:pt x="65" y="217"/>
                    <a:pt x="0" y="34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4"/>
            <p:cNvSpPr/>
            <p:nvPr/>
          </p:nvSpPr>
          <p:spPr bwMode="auto">
            <a:xfrm>
              <a:off x="1524000" y="0"/>
              <a:ext cx="1036638" cy="1212850"/>
            </a:xfrm>
            <a:custGeom>
              <a:avLst/>
              <a:gdLst/>
              <a:ahLst/>
              <a:cxnLst/>
              <a:rect l="0" t="0" r="r" b="b"/>
              <a:pathLst>
                <a:path w="218" h="255">
                  <a:moveTo>
                    <a:pt x="218" y="0"/>
                  </a:moveTo>
                  <a:cubicBezTo>
                    <a:pt x="137" y="77"/>
                    <a:pt x="62" y="162"/>
                    <a:pt x="0" y="25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0" name="Group 19"/>
          <p:cNvGrpSpPr/>
          <p:nvPr/>
        </p:nvGrpSpPr>
        <p:grpSpPr>
          <a:xfrm>
            <a:off x="640080" y="1699589"/>
            <a:ext cx="3286552" cy="3470421"/>
            <a:chOff x="640080" y="1699589"/>
            <a:chExt cx="3286552" cy="3470421"/>
          </a:xfrm>
        </p:grpSpPr>
        <p:sp>
          <p:nvSpPr>
            <p:cNvPr id="21" name="Rectangle 20"/>
            <p:cNvSpPr/>
            <p:nvPr/>
          </p:nvSpPr>
          <p:spPr>
            <a:xfrm>
              <a:off x="644453" y="1699589"/>
              <a:ext cx="327780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Isosceles Triangle 22"/>
            <p:cNvSpPr/>
            <p:nvPr/>
          </p:nvSpPr>
          <p:spPr>
            <a:xfrm rot="10800000">
              <a:off x="2125363" y="4897607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2"/>
            <p:cNvSpPr/>
            <p:nvPr/>
          </p:nvSpPr>
          <p:spPr>
            <a:xfrm>
              <a:off x="640080" y="2275661"/>
              <a:ext cx="3286552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5554" y="2349924"/>
            <a:ext cx="3112048" cy="246495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15687" y="803186"/>
            <a:ext cx="4091410" cy="5248622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1147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4" name="Group 773"/>
          <p:cNvGrpSpPr/>
          <p:nvPr/>
        </p:nvGrpSpPr>
        <p:grpSpPr>
          <a:xfrm>
            <a:off x="0" y="0"/>
            <a:ext cx="9555163" cy="6853238"/>
            <a:chOff x="1524000" y="0"/>
            <a:chExt cx="9555163" cy="6853238"/>
          </a:xfrm>
        </p:grpSpPr>
        <p:sp>
          <p:nvSpPr>
            <p:cNvPr id="775" name="Freeform 6"/>
            <p:cNvSpPr/>
            <p:nvPr/>
          </p:nvSpPr>
          <p:spPr bwMode="auto">
            <a:xfrm>
              <a:off x="1524000" y="1331913"/>
              <a:ext cx="7837488" cy="5521325"/>
            </a:xfrm>
            <a:custGeom>
              <a:avLst/>
              <a:gdLst/>
              <a:ahLst/>
              <a:cxnLst/>
              <a:rect l="0" t="0" r="r" b="b"/>
              <a:pathLst>
                <a:path w="1648" h="1161">
                  <a:moveTo>
                    <a:pt x="1362" y="1161"/>
                  </a:moveTo>
                  <a:cubicBezTo>
                    <a:pt x="1648" y="920"/>
                    <a:pt x="1283" y="505"/>
                    <a:pt x="1097" y="326"/>
                  </a:cubicBezTo>
                  <a:cubicBezTo>
                    <a:pt x="926" y="162"/>
                    <a:pt x="709" y="35"/>
                    <a:pt x="470" y="14"/>
                  </a:cubicBezTo>
                  <a:cubicBezTo>
                    <a:pt x="315" y="0"/>
                    <a:pt x="142" y="49"/>
                    <a:pt x="0" y="138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6" name="Freeform 7"/>
            <p:cNvSpPr/>
            <p:nvPr/>
          </p:nvSpPr>
          <p:spPr bwMode="auto">
            <a:xfrm>
              <a:off x="1524000" y="5564188"/>
              <a:ext cx="1412875" cy="1284288"/>
            </a:xfrm>
            <a:custGeom>
              <a:avLst/>
              <a:gdLst/>
              <a:ahLst/>
              <a:cxnLst/>
              <a:rect l="0" t="0" r="r" b="b"/>
              <a:pathLst>
                <a:path w="297" h="270">
                  <a:moveTo>
                    <a:pt x="0" y="0"/>
                  </a:moveTo>
                  <a:cubicBezTo>
                    <a:pt x="73" y="119"/>
                    <a:pt x="186" y="220"/>
                    <a:pt x="297" y="27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7" name="Freeform 8"/>
            <p:cNvSpPr/>
            <p:nvPr/>
          </p:nvSpPr>
          <p:spPr bwMode="auto">
            <a:xfrm>
              <a:off x="1524000" y="2030413"/>
              <a:ext cx="6510338" cy="4813300"/>
            </a:xfrm>
            <a:custGeom>
              <a:avLst/>
              <a:gdLst/>
              <a:ahLst/>
              <a:cxnLst/>
              <a:rect l="0" t="0" r="r" b="b"/>
              <a:pathLst>
                <a:path w="1369" h="1012">
                  <a:moveTo>
                    <a:pt x="845" y="1012"/>
                  </a:moveTo>
                  <a:cubicBezTo>
                    <a:pt x="1043" y="967"/>
                    <a:pt x="1369" y="853"/>
                    <a:pt x="1263" y="588"/>
                  </a:cubicBezTo>
                  <a:cubicBezTo>
                    <a:pt x="1164" y="340"/>
                    <a:pt x="861" y="107"/>
                    <a:pt x="602" y="49"/>
                  </a:cubicBezTo>
                  <a:cubicBezTo>
                    <a:pt x="383" y="0"/>
                    <a:pt x="135" y="97"/>
                    <a:pt x="0" y="28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8" name="Freeform 9"/>
            <p:cNvSpPr/>
            <p:nvPr/>
          </p:nvSpPr>
          <p:spPr bwMode="auto">
            <a:xfrm>
              <a:off x="1528763" y="6207125"/>
              <a:ext cx="717550" cy="646113"/>
            </a:xfrm>
            <a:custGeom>
              <a:avLst/>
              <a:gdLst/>
              <a:ahLst/>
              <a:cxnLst/>
              <a:rect l="0" t="0" r="r" b="b"/>
              <a:pathLst>
                <a:path w="151" h="136">
                  <a:moveTo>
                    <a:pt x="0" y="0"/>
                  </a:moveTo>
                  <a:cubicBezTo>
                    <a:pt x="45" y="52"/>
                    <a:pt x="97" y="99"/>
                    <a:pt x="151" y="13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9" name="Freeform 10"/>
            <p:cNvSpPr/>
            <p:nvPr/>
          </p:nvSpPr>
          <p:spPr bwMode="auto">
            <a:xfrm>
              <a:off x="1524000" y="1806575"/>
              <a:ext cx="6753225" cy="5046663"/>
            </a:xfrm>
            <a:custGeom>
              <a:avLst/>
              <a:gdLst/>
              <a:ahLst/>
              <a:cxnLst/>
              <a:rect l="0" t="0" r="r" b="b"/>
              <a:pathLst>
                <a:path w="1420" h="1061">
                  <a:moveTo>
                    <a:pt x="1034" y="1061"/>
                  </a:moveTo>
                  <a:cubicBezTo>
                    <a:pt x="1148" y="1019"/>
                    <a:pt x="1283" y="957"/>
                    <a:pt x="1345" y="845"/>
                  </a:cubicBezTo>
                  <a:cubicBezTo>
                    <a:pt x="1420" y="710"/>
                    <a:pt x="1338" y="570"/>
                    <a:pt x="1249" y="466"/>
                  </a:cubicBezTo>
                  <a:cubicBezTo>
                    <a:pt x="1068" y="253"/>
                    <a:pt x="816" y="57"/>
                    <a:pt x="530" y="23"/>
                  </a:cubicBezTo>
                  <a:cubicBezTo>
                    <a:pt x="336" y="0"/>
                    <a:pt x="140" y="87"/>
                    <a:pt x="0" y="22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0" name="Freeform 11"/>
            <p:cNvSpPr/>
            <p:nvPr/>
          </p:nvSpPr>
          <p:spPr bwMode="auto">
            <a:xfrm>
              <a:off x="1524000" y="669925"/>
              <a:ext cx="8797925" cy="6183313"/>
            </a:xfrm>
            <a:custGeom>
              <a:avLst/>
              <a:gdLst/>
              <a:ahLst/>
              <a:cxnLst/>
              <a:rect l="0" t="0" r="r" b="b"/>
              <a:pathLst>
                <a:path w="1850" h="1300">
                  <a:moveTo>
                    <a:pt x="1552" y="1300"/>
                  </a:moveTo>
                  <a:cubicBezTo>
                    <a:pt x="1850" y="1019"/>
                    <a:pt x="1504" y="652"/>
                    <a:pt x="1288" y="447"/>
                  </a:cubicBezTo>
                  <a:cubicBezTo>
                    <a:pt x="1085" y="255"/>
                    <a:pt x="838" y="90"/>
                    <a:pt x="559" y="37"/>
                  </a:cubicBezTo>
                  <a:cubicBezTo>
                    <a:pt x="364" y="0"/>
                    <a:pt x="171" y="40"/>
                    <a:pt x="0" y="131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1" name="Freeform 12"/>
            <p:cNvSpPr/>
            <p:nvPr/>
          </p:nvSpPr>
          <p:spPr bwMode="auto">
            <a:xfrm>
              <a:off x="1524000" y="119063"/>
              <a:ext cx="9555163" cy="6734175"/>
            </a:xfrm>
            <a:custGeom>
              <a:avLst/>
              <a:gdLst/>
              <a:ahLst/>
              <a:cxnLst/>
              <a:rect l="0" t="0" r="r" b="b"/>
              <a:pathLst>
                <a:path w="2009" h="1416">
                  <a:moveTo>
                    <a:pt x="1725" y="1416"/>
                  </a:moveTo>
                  <a:cubicBezTo>
                    <a:pt x="2009" y="1117"/>
                    <a:pt x="1728" y="785"/>
                    <a:pt x="1492" y="565"/>
                  </a:cubicBezTo>
                  <a:cubicBezTo>
                    <a:pt x="1248" y="339"/>
                    <a:pt x="961" y="143"/>
                    <a:pt x="635" y="61"/>
                  </a:cubicBezTo>
                  <a:cubicBezTo>
                    <a:pt x="392" y="0"/>
                    <a:pt x="190" y="18"/>
                    <a:pt x="0" y="10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2" name="Freeform 13"/>
            <p:cNvSpPr/>
            <p:nvPr/>
          </p:nvSpPr>
          <p:spPr bwMode="auto">
            <a:xfrm>
              <a:off x="5419725" y="4763"/>
              <a:ext cx="5216525" cy="5368925"/>
            </a:xfrm>
            <a:custGeom>
              <a:avLst/>
              <a:gdLst/>
              <a:ahLst/>
              <a:cxnLst/>
              <a:rect l="0" t="0" r="r" b="b"/>
              <a:pathLst>
                <a:path w="1097" h="1129">
                  <a:moveTo>
                    <a:pt x="1097" y="1129"/>
                  </a:moveTo>
                  <a:cubicBezTo>
                    <a:pt x="1031" y="909"/>
                    <a:pt x="843" y="701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3" name="Freeform 15"/>
            <p:cNvSpPr/>
            <p:nvPr/>
          </p:nvSpPr>
          <p:spPr bwMode="auto">
            <a:xfrm>
              <a:off x="5813425" y="4763"/>
              <a:ext cx="4832350" cy="4822825"/>
            </a:xfrm>
            <a:custGeom>
              <a:avLst/>
              <a:gdLst/>
              <a:ahLst/>
              <a:cxnLst/>
              <a:rect l="0" t="0" r="r" b="b"/>
              <a:pathLst>
                <a:path w="1016" h="1014">
                  <a:moveTo>
                    <a:pt x="1016" y="1014"/>
                  </a:moveTo>
                  <a:cubicBezTo>
                    <a:pt x="934" y="849"/>
                    <a:pt x="802" y="6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4" name="Freeform 16"/>
            <p:cNvSpPr/>
            <p:nvPr/>
          </p:nvSpPr>
          <p:spPr bwMode="auto">
            <a:xfrm>
              <a:off x="6003925" y="4763"/>
              <a:ext cx="4641850" cy="4598988"/>
            </a:xfrm>
            <a:custGeom>
              <a:avLst/>
              <a:gdLst/>
              <a:ahLst/>
              <a:cxnLst/>
              <a:rect l="0" t="0" r="r" b="b"/>
              <a:pathLst>
                <a:path w="976" h="967">
                  <a:moveTo>
                    <a:pt x="976" y="967"/>
                  </a:moveTo>
                  <a:cubicBezTo>
                    <a:pt x="894" y="822"/>
                    <a:pt x="779" y="689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5" name="Freeform 17"/>
            <p:cNvSpPr/>
            <p:nvPr/>
          </p:nvSpPr>
          <p:spPr bwMode="auto">
            <a:xfrm>
              <a:off x="6203950" y="0"/>
              <a:ext cx="4441825" cy="4237038"/>
            </a:xfrm>
            <a:custGeom>
              <a:avLst/>
              <a:gdLst/>
              <a:ahLst/>
              <a:cxnLst/>
              <a:rect l="0" t="0" r="r" b="b"/>
              <a:pathLst>
                <a:path w="934" h="891">
                  <a:moveTo>
                    <a:pt x="934" y="891"/>
                  </a:moveTo>
                  <a:cubicBezTo>
                    <a:pt x="863" y="783"/>
                    <a:pt x="778" y="684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6" name="Freeform 18"/>
            <p:cNvSpPr/>
            <p:nvPr/>
          </p:nvSpPr>
          <p:spPr bwMode="auto">
            <a:xfrm>
              <a:off x="6456363" y="4763"/>
              <a:ext cx="4179888" cy="3986213"/>
            </a:xfrm>
            <a:custGeom>
              <a:avLst/>
              <a:gdLst/>
              <a:ahLst/>
              <a:cxnLst/>
              <a:rect l="0" t="0" r="r" b="b"/>
              <a:pathLst>
                <a:path w="879" h="838">
                  <a:moveTo>
                    <a:pt x="879" y="838"/>
                  </a:moveTo>
                  <a:cubicBezTo>
                    <a:pt x="821" y="755"/>
                    <a:pt x="756" y="679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7" name="Freeform 19"/>
            <p:cNvSpPr/>
            <p:nvPr/>
          </p:nvSpPr>
          <p:spPr bwMode="auto">
            <a:xfrm>
              <a:off x="6869113" y="4763"/>
              <a:ext cx="3776663" cy="3838575"/>
            </a:xfrm>
            <a:custGeom>
              <a:avLst/>
              <a:gdLst/>
              <a:ahLst/>
              <a:cxnLst/>
              <a:rect l="0" t="0" r="r" b="b"/>
              <a:pathLst>
                <a:path w="794" h="807">
                  <a:moveTo>
                    <a:pt x="794" y="807"/>
                  </a:moveTo>
                  <a:cubicBezTo>
                    <a:pt x="745" y="739"/>
                    <a:pt x="695" y="676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8" name="Freeform 20"/>
            <p:cNvSpPr/>
            <p:nvPr/>
          </p:nvSpPr>
          <p:spPr bwMode="auto">
            <a:xfrm>
              <a:off x="8758238" y="4763"/>
              <a:ext cx="1887538" cy="1355725"/>
            </a:xfrm>
            <a:custGeom>
              <a:avLst/>
              <a:gdLst/>
              <a:ahLst/>
              <a:cxnLst/>
              <a:rect l="0" t="0" r="r" b="b"/>
              <a:pathLst>
                <a:path w="397" h="285">
                  <a:moveTo>
                    <a:pt x="397" y="285"/>
                  </a:moveTo>
                  <a:cubicBezTo>
                    <a:pt x="270" y="182"/>
                    <a:pt x="138" y="8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9" name="Freeform 21"/>
            <p:cNvSpPr/>
            <p:nvPr/>
          </p:nvSpPr>
          <p:spPr bwMode="auto">
            <a:xfrm>
              <a:off x="9223375" y="9525"/>
              <a:ext cx="1422400" cy="1108075"/>
            </a:xfrm>
            <a:custGeom>
              <a:avLst/>
              <a:gdLst/>
              <a:ahLst/>
              <a:cxnLst/>
              <a:rect l="0" t="0" r="r" b="b"/>
              <a:pathLst>
                <a:path w="299" h="233">
                  <a:moveTo>
                    <a:pt x="299" y="233"/>
                  </a:moveTo>
                  <a:cubicBezTo>
                    <a:pt x="197" y="145"/>
                    <a:pt x="97" y="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0" name="Freeform 22"/>
            <p:cNvSpPr/>
            <p:nvPr/>
          </p:nvSpPr>
          <p:spPr bwMode="auto">
            <a:xfrm>
              <a:off x="10009188" y="4763"/>
              <a:ext cx="636588" cy="361950"/>
            </a:xfrm>
            <a:custGeom>
              <a:avLst/>
              <a:gdLst/>
              <a:ahLst/>
              <a:cxnLst/>
              <a:rect l="0" t="0" r="r" b="b"/>
              <a:pathLst>
                <a:path w="134" h="76">
                  <a:moveTo>
                    <a:pt x="0" y="0"/>
                  </a:moveTo>
                  <a:cubicBezTo>
                    <a:pt x="45" y="25"/>
                    <a:pt x="89" y="50"/>
                    <a:pt x="134" y="7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7" name="Group 6"/>
          <p:cNvGrpSpPr/>
          <p:nvPr/>
        </p:nvGrpSpPr>
        <p:grpSpPr>
          <a:xfrm>
            <a:off x="2403476" y="1158902"/>
            <a:ext cx="4317684" cy="4537816"/>
            <a:chOff x="2403476" y="1158902"/>
            <a:chExt cx="4317684" cy="4537816"/>
          </a:xfrm>
        </p:grpSpPr>
        <p:sp>
          <p:nvSpPr>
            <p:cNvPr id="28" name="Rectangle 27"/>
            <p:cNvSpPr/>
            <p:nvPr/>
          </p:nvSpPr>
          <p:spPr>
            <a:xfrm>
              <a:off x="2403476" y="1158902"/>
              <a:ext cx="4317684" cy="7315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2403476" y="1963574"/>
              <a:ext cx="4317684" cy="338446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73" name="Isosceles Triangle 28"/>
            <p:cNvSpPr/>
            <p:nvPr/>
          </p:nvSpPr>
          <p:spPr>
            <a:xfrm rot="10800000">
              <a:off x="4358702" y="5345655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79148" y="2028827"/>
            <a:ext cx="4162952" cy="1732474"/>
          </a:xfrm>
        </p:spPr>
        <p:txBody>
          <a:bodyPr bIns="0" anchor="b">
            <a:normAutofit/>
          </a:bodyPr>
          <a:lstStyle>
            <a:lvl1pPr algn="ctr">
              <a:defRPr sz="36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79148" y="3843338"/>
            <a:ext cx="4162952" cy="1426097"/>
          </a:xfrm>
        </p:spPr>
        <p:txBody>
          <a:bodyPr tIns="0">
            <a:normAutofit/>
          </a:bodyPr>
          <a:lstStyle>
            <a:lvl1pPr marL="0" indent="0" algn="ctr">
              <a:buNone/>
              <a:defRPr sz="1600">
                <a:solidFill>
                  <a:srgbClr val="FFFEFF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0080" y="320040"/>
            <a:ext cx="2743200" cy="320040"/>
          </a:xfrm>
        </p:spPr>
        <p:txBody>
          <a:bodyPr/>
          <a:lstStyle/>
          <a:p>
            <a:fld id="{5BCAD085-E8A6-8845-BD4E-CB4CCA059FC4}" type="datetimeFigureOut">
              <a:rPr lang="en-US" smtClean="0"/>
              <a:t>6/3/25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40080" y="6227064"/>
            <a:ext cx="7854696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08976" y="320040"/>
            <a:ext cx="685800" cy="320040"/>
          </a:xfrm>
        </p:spPr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767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 40"/>
          <p:cNvGrpSpPr/>
          <p:nvPr/>
        </p:nvGrpSpPr>
        <p:grpSpPr>
          <a:xfrm>
            <a:off x="-286226" y="0"/>
            <a:ext cx="9421759" cy="6858001"/>
            <a:chOff x="1243013" y="0"/>
            <a:chExt cx="9402763" cy="6858001"/>
          </a:xfrm>
        </p:grpSpPr>
        <p:sp>
          <p:nvSpPr>
            <p:cNvPr id="42" name="Freeform 5"/>
            <p:cNvSpPr/>
            <p:nvPr/>
          </p:nvSpPr>
          <p:spPr bwMode="auto">
            <a:xfrm>
              <a:off x="2289175" y="0"/>
              <a:ext cx="3867150" cy="6848475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6"/>
            <p:cNvSpPr/>
            <p:nvPr/>
          </p:nvSpPr>
          <p:spPr bwMode="auto">
            <a:xfrm>
              <a:off x="9604375" y="9525"/>
              <a:ext cx="1041400" cy="328613"/>
            </a:xfrm>
            <a:custGeom>
              <a:avLst/>
              <a:gdLst/>
              <a:ahLst/>
              <a:cxnLst/>
              <a:rect l="0" t="0" r="r" b="b"/>
              <a:pathLst>
                <a:path w="219" h="69">
                  <a:moveTo>
                    <a:pt x="219" y="69"/>
                  </a:moveTo>
                  <a:cubicBezTo>
                    <a:pt x="147" y="41"/>
                    <a:pt x="71" y="1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7"/>
            <p:cNvSpPr/>
            <p:nvPr/>
          </p:nvSpPr>
          <p:spPr bwMode="auto">
            <a:xfrm>
              <a:off x="9223375" y="5578475"/>
              <a:ext cx="1422400" cy="1270000"/>
            </a:xfrm>
            <a:custGeom>
              <a:avLst/>
              <a:gdLst/>
              <a:ahLst/>
              <a:cxnLst/>
              <a:rect l="0" t="0" r="r" b="b"/>
              <a:pathLst>
                <a:path w="299" h="267">
                  <a:moveTo>
                    <a:pt x="0" y="267"/>
                  </a:moveTo>
                  <a:cubicBezTo>
                    <a:pt x="105" y="186"/>
                    <a:pt x="206" y="96"/>
                    <a:pt x="299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8"/>
            <p:cNvSpPr/>
            <p:nvPr/>
          </p:nvSpPr>
          <p:spPr bwMode="auto">
            <a:xfrm>
              <a:off x="2103438" y="0"/>
              <a:ext cx="3681413" cy="6848475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9"/>
            <p:cNvSpPr/>
            <p:nvPr/>
          </p:nvSpPr>
          <p:spPr bwMode="auto">
            <a:xfrm>
              <a:off x="10179050" y="9525"/>
              <a:ext cx="466725" cy="157163"/>
            </a:xfrm>
            <a:custGeom>
              <a:avLst/>
              <a:gdLst/>
              <a:ahLst/>
              <a:cxnLst/>
              <a:rect l="0" t="0" r="r" b="b"/>
              <a:pathLst>
                <a:path w="98" h="33">
                  <a:moveTo>
                    <a:pt x="98" y="33"/>
                  </a:moveTo>
                  <a:cubicBezTo>
                    <a:pt x="65" y="21"/>
                    <a:pt x="33" y="10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0"/>
            <p:cNvSpPr/>
            <p:nvPr/>
          </p:nvSpPr>
          <p:spPr bwMode="auto">
            <a:xfrm>
              <a:off x="9471025" y="5811838"/>
              <a:ext cx="1174750" cy="1046163"/>
            </a:xfrm>
            <a:custGeom>
              <a:avLst/>
              <a:gdLst/>
              <a:ahLst/>
              <a:cxnLst/>
              <a:rect l="0" t="0" r="r" b="b"/>
              <a:pathLst>
                <a:path w="247" h="220">
                  <a:moveTo>
                    <a:pt x="0" y="220"/>
                  </a:moveTo>
                  <a:cubicBezTo>
                    <a:pt x="86" y="152"/>
                    <a:pt x="169" y="78"/>
                    <a:pt x="24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1"/>
            <p:cNvSpPr/>
            <p:nvPr/>
          </p:nvSpPr>
          <p:spPr bwMode="auto">
            <a:xfrm>
              <a:off x="1985963" y="0"/>
              <a:ext cx="3622675" cy="6848475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2"/>
            <p:cNvSpPr/>
            <p:nvPr/>
          </p:nvSpPr>
          <p:spPr bwMode="auto">
            <a:xfrm>
              <a:off x="10479088" y="9525"/>
              <a:ext cx="166688" cy="57150"/>
            </a:xfrm>
            <a:custGeom>
              <a:avLst/>
              <a:gdLst/>
              <a:ahLst/>
              <a:cxnLst/>
              <a:rect l="0" t="0" r="r" b="b"/>
              <a:pathLst>
                <a:path w="35" h="12">
                  <a:moveTo>
                    <a:pt x="35" y="12"/>
                  </a:moveTo>
                  <a:cubicBezTo>
                    <a:pt x="23" y="8"/>
                    <a:pt x="12" y="4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3"/>
            <p:cNvSpPr/>
            <p:nvPr/>
          </p:nvSpPr>
          <p:spPr bwMode="auto">
            <a:xfrm>
              <a:off x="9618663" y="5940425"/>
              <a:ext cx="1027113" cy="908050"/>
            </a:xfrm>
            <a:custGeom>
              <a:avLst/>
              <a:gdLst/>
              <a:ahLst/>
              <a:cxnLst/>
              <a:rect l="0" t="0" r="r" b="b"/>
              <a:pathLst>
                <a:path w="216" h="191">
                  <a:moveTo>
                    <a:pt x="0" y="191"/>
                  </a:moveTo>
                  <a:cubicBezTo>
                    <a:pt x="75" y="131"/>
                    <a:pt x="147" y="67"/>
                    <a:pt x="216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4"/>
            <p:cNvSpPr/>
            <p:nvPr/>
          </p:nvSpPr>
          <p:spPr bwMode="auto">
            <a:xfrm>
              <a:off x="1985963" y="0"/>
              <a:ext cx="3248025" cy="6848475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5"/>
            <p:cNvSpPr/>
            <p:nvPr/>
          </p:nvSpPr>
          <p:spPr bwMode="auto">
            <a:xfrm>
              <a:off x="9780588" y="6054725"/>
              <a:ext cx="865188" cy="793750"/>
            </a:xfrm>
            <a:custGeom>
              <a:avLst/>
              <a:gdLst/>
              <a:ahLst/>
              <a:cxnLst/>
              <a:rect l="0" t="0" r="r" b="b"/>
              <a:pathLst>
                <a:path w="182" h="167">
                  <a:moveTo>
                    <a:pt x="0" y="167"/>
                  </a:moveTo>
                  <a:cubicBezTo>
                    <a:pt x="63" y="114"/>
                    <a:pt x="123" y="58"/>
                    <a:pt x="182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16"/>
            <p:cNvSpPr/>
            <p:nvPr/>
          </p:nvSpPr>
          <p:spPr bwMode="auto">
            <a:xfrm>
              <a:off x="1871663" y="0"/>
              <a:ext cx="3233738" cy="6848475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17"/>
            <p:cNvSpPr/>
            <p:nvPr/>
          </p:nvSpPr>
          <p:spPr bwMode="auto">
            <a:xfrm>
              <a:off x="9956800" y="6216650"/>
              <a:ext cx="688975" cy="631825"/>
            </a:xfrm>
            <a:custGeom>
              <a:avLst/>
              <a:gdLst/>
              <a:ahLst/>
              <a:cxnLst/>
              <a:rect l="0" t="0" r="r" b="b"/>
              <a:pathLst>
                <a:path w="145" h="133">
                  <a:moveTo>
                    <a:pt x="0" y="133"/>
                  </a:moveTo>
                  <a:cubicBezTo>
                    <a:pt x="50" y="90"/>
                    <a:pt x="98" y="46"/>
                    <a:pt x="14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18"/>
            <p:cNvSpPr/>
            <p:nvPr/>
          </p:nvSpPr>
          <p:spPr bwMode="auto">
            <a:xfrm>
              <a:off x="1466850" y="0"/>
              <a:ext cx="3424238" cy="6848475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19"/>
            <p:cNvSpPr/>
            <p:nvPr/>
          </p:nvSpPr>
          <p:spPr bwMode="auto">
            <a:xfrm>
              <a:off x="10264775" y="6519863"/>
              <a:ext cx="381000" cy="328613"/>
            </a:xfrm>
            <a:custGeom>
              <a:avLst/>
              <a:gdLst/>
              <a:ahLst/>
              <a:cxnLst/>
              <a:rect l="0" t="0" r="r" b="b"/>
              <a:pathLst>
                <a:path w="80" h="69">
                  <a:moveTo>
                    <a:pt x="0" y="69"/>
                  </a:moveTo>
                  <a:cubicBezTo>
                    <a:pt x="27" y="47"/>
                    <a:pt x="53" y="24"/>
                    <a:pt x="8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0"/>
            <p:cNvSpPr/>
            <p:nvPr/>
          </p:nvSpPr>
          <p:spPr bwMode="auto">
            <a:xfrm>
              <a:off x="1581150" y="0"/>
              <a:ext cx="2720975" cy="6848475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1"/>
            <p:cNvSpPr/>
            <p:nvPr/>
          </p:nvSpPr>
          <p:spPr bwMode="auto">
            <a:xfrm>
              <a:off x="1243013" y="0"/>
              <a:ext cx="2949575" cy="6848475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22"/>
            <p:cNvSpPr/>
            <p:nvPr/>
          </p:nvSpPr>
          <p:spPr bwMode="auto">
            <a:xfrm>
              <a:off x="1524000" y="0"/>
              <a:ext cx="1446213" cy="2030413"/>
            </a:xfrm>
            <a:custGeom>
              <a:avLst/>
              <a:gdLst/>
              <a:ahLst/>
              <a:cxnLst/>
              <a:rect l="0" t="0" r="r" b="b"/>
              <a:pathLst>
                <a:path w="304" h="427">
                  <a:moveTo>
                    <a:pt x="304" y="0"/>
                  </a:moveTo>
                  <a:cubicBezTo>
                    <a:pt x="170" y="120"/>
                    <a:pt x="69" y="267"/>
                    <a:pt x="0" y="42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0" name="Freeform 23"/>
            <p:cNvSpPr/>
            <p:nvPr/>
          </p:nvSpPr>
          <p:spPr bwMode="auto">
            <a:xfrm>
              <a:off x="1524000" y="9525"/>
              <a:ext cx="1246188" cy="1641475"/>
            </a:xfrm>
            <a:custGeom>
              <a:avLst/>
              <a:gdLst/>
              <a:ahLst/>
              <a:cxnLst/>
              <a:rect l="0" t="0" r="r" b="b"/>
              <a:pathLst>
                <a:path w="262" h="345">
                  <a:moveTo>
                    <a:pt x="262" y="0"/>
                  </a:moveTo>
                  <a:cubicBezTo>
                    <a:pt x="152" y="102"/>
                    <a:pt x="65" y="217"/>
                    <a:pt x="0" y="34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1" name="Freeform 24"/>
            <p:cNvSpPr/>
            <p:nvPr/>
          </p:nvSpPr>
          <p:spPr bwMode="auto">
            <a:xfrm>
              <a:off x="1524000" y="0"/>
              <a:ext cx="1036638" cy="1212850"/>
            </a:xfrm>
            <a:custGeom>
              <a:avLst/>
              <a:gdLst/>
              <a:ahLst/>
              <a:cxnLst/>
              <a:rect l="0" t="0" r="r" b="b"/>
              <a:pathLst>
                <a:path w="218" h="255">
                  <a:moveTo>
                    <a:pt x="218" y="0"/>
                  </a:moveTo>
                  <a:cubicBezTo>
                    <a:pt x="137" y="77"/>
                    <a:pt x="62" y="162"/>
                    <a:pt x="0" y="25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62" name="Group 61"/>
          <p:cNvGrpSpPr/>
          <p:nvPr/>
        </p:nvGrpSpPr>
        <p:grpSpPr>
          <a:xfrm>
            <a:off x="640080" y="1699589"/>
            <a:ext cx="3286552" cy="3470421"/>
            <a:chOff x="640080" y="1699589"/>
            <a:chExt cx="3286552" cy="3470421"/>
          </a:xfrm>
        </p:grpSpPr>
        <p:sp>
          <p:nvSpPr>
            <p:cNvPr id="63" name="Rectangle 62"/>
            <p:cNvSpPr/>
            <p:nvPr/>
          </p:nvSpPr>
          <p:spPr>
            <a:xfrm>
              <a:off x="644453" y="1699589"/>
              <a:ext cx="327780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4" name="Isosceles Triangle 22"/>
            <p:cNvSpPr/>
            <p:nvPr/>
          </p:nvSpPr>
          <p:spPr>
            <a:xfrm rot="10800000">
              <a:off x="2125363" y="4897607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5" name="Rectangle 64"/>
            <p:cNvSpPr/>
            <p:nvPr/>
          </p:nvSpPr>
          <p:spPr>
            <a:xfrm>
              <a:off x="640080" y="2275661"/>
              <a:ext cx="3286552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9952" y="2355068"/>
            <a:ext cx="3122163" cy="2459808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423014" y="804029"/>
            <a:ext cx="4091674" cy="24593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20283" y="3585104"/>
            <a:ext cx="4094404" cy="24706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0080" y="320040"/>
            <a:ext cx="2743200" cy="320040"/>
          </a:xfrm>
        </p:spPr>
        <p:txBody>
          <a:bodyPr/>
          <a:lstStyle/>
          <a:p>
            <a:fld id="{5BCAD085-E8A6-8845-BD4E-CB4CCA059FC4}" type="datetimeFigureOut">
              <a:rPr lang="en-US" smtClean="0"/>
              <a:t>6/3/25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40080" y="6227064"/>
            <a:ext cx="7854696" cy="32004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08976" y="320040"/>
            <a:ext cx="685800" cy="320040"/>
          </a:xfrm>
        </p:spPr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4193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/>
          <p:cNvGrpSpPr/>
          <p:nvPr/>
        </p:nvGrpSpPr>
        <p:grpSpPr>
          <a:xfrm>
            <a:off x="-286226" y="0"/>
            <a:ext cx="9421759" cy="6858001"/>
            <a:chOff x="1243013" y="0"/>
            <a:chExt cx="9402763" cy="6858001"/>
          </a:xfrm>
        </p:grpSpPr>
        <p:sp>
          <p:nvSpPr>
            <p:cNvPr id="39" name="Freeform 5"/>
            <p:cNvSpPr/>
            <p:nvPr/>
          </p:nvSpPr>
          <p:spPr bwMode="auto">
            <a:xfrm>
              <a:off x="2289175" y="0"/>
              <a:ext cx="3867150" cy="6848475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6"/>
            <p:cNvSpPr/>
            <p:nvPr/>
          </p:nvSpPr>
          <p:spPr bwMode="auto">
            <a:xfrm>
              <a:off x="9604375" y="9525"/>
              <a:ext cx="1041400" cy="328613"/>
            </a:xfrm>
            <a:custGeom>
              <a:avLst/>
              <a:gdLst/>
              <a:ahLst/>
              <a:cxnLst/>
              <a:rect l="0" t="0" r="r" b="b"/>
              <a:pathLst>
                <a:path w="219" h="69">
                  <a:moveTo>
                    <a:pt x="219" y="69"/>
                  </a:moveTo>
                  <a:cubicBezTo>
                    <a:pt x="147" y="41"/>
                    <a:pt x="71" y="1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7"/>
            <p:cNvSpPr/>
            <p:nvPr/>
          </p:nvSpPr>
          <p:spPr bwMode="auto">
            <a:xfrm>
              <a:off x="9223375" y="5578475"/>
              <a:ext cx="1422400" cy="1270000"/>
            </a:xfrm>
            <a:custGeom>
              <a:avLst/>
              <a:gdLst/>
              <a:ahLst/>
              <a:cxnLst/>
              <a:rect l="0" t="0" r="r" b="b"/>
              <a:pathLst>
                <a:path w="299" h="267">
                  <a:moveTo>
                    <a:pt x="0" y="267"/>
                  </a:moveTo>
                  <a:cubicBezTo>
                    <a:pt x="105" y="186"/>
                    <a:pt x="206" y="96"/>
                    <a:pt x="299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8"/>
            <p:cNvSpPr/>
            <p:nvPr/>
          </p:nvSpPr>
          <p:spPr bwMode="auto">
            <a:xfrm>
              <a:off x="2103438" y="0"/>
              <a:ext cx="3681413" cy="6848475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9"/>
            <p:cNvSpPr/>
            <p:nvPr/>
          </p:nvSpPr>
          <p:spPr bwMode="auto">
            <a:xfrm>
              <a:off x="10179050" y="9525"/>
              <a:ext cx="466725" cy="157163"/>
            </a:xfrm>
            <a:custGeom>
              <a:avLst/>
              <a:gdLst/>
              <a:ahLst/>
              <a:cxnLst/>
              <a:rect l="0" t="0" r="r" b="b"/>
              <a:pathLst>
                <a:path w="98" h="33">
                  <a:moveTo>
                    <a:pt x="98" y="33"/>
                  </a:moveTo>
                  <a:cubicBezTo>
                    <a:pt x="65" y="21"/>
                    <a:pt x="33" y="10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0"/>
            <p:cNvSpPr/>
            <p:nvPr/>
          </p:nvSpPr>
          <p:spPr bwMode="auto">
            <a:xfrm>
              <a:off x="9471025" y="5811838"/>
              <a:ext cx="1174750" cy="1046163"/>
            </a:xfrm>
            <a:custGeom>
              <a:avLst/>
              <a:gdLst/>
              <a:ahLst/>
              <a:cxnLst/>
              <a:rect l="0" t="0" r="r" b="b"/>
              <a:pathLst>
                <a:path w="247" h="220">
                  <a:moveTo>
                    <a:pt x="0" y="220"/>
                  </a:moveTo>
                  <a:cubicBezTo>
                    <a:pt x="86" y="152"/>
                    <a:pt x="169" y="78"/>
                    <a:pt x="24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1"/>
            <p:cNvSpPr/>
            <p:nvPr/>
          </p:nvSpPr>
          <p:spPr bwMode="auto">
            <a:xfrm>
              <a:off x="1985963" y="0"/>
              <a:ext cx="3622675" cy="6848475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2"/>
            <p:cNvSpPr/>
            <p:nvPr/>
          </p:nvSpPr>
          <p:spPr bwMode="auto">
            <a:xfrm>
              <a:off x="10479088" y="9525"/>
              <a:ext cx="166688" cy="57150"/>
            </a:xfrm>
            <a:custGeom>
              <a:avLst/>
              <a:gdLst/>
              <a:ahLst/>
              <a:cxnLst/>
              <a:rect l="0" t="0" r="r" b="b"/>
              <a:pathLst>
                <a:path w="35" h="12">
                  <a:moveTo>
                    <a:pt x="35" y="12"/>
                  </a:moveTo>
                  <a:cubicBezTo>
                    <a:pt x="23" y="8"/>
                    <a:pt x="12" y="4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3"/>
            <p:cNvSpPr/>
            <p:nvPr/>
          </p:nvSpPr>
          <p:spPr bwMode="auto">
            <a:xfrm>
              <a:off x="9618663" y="5940425"/>
              <a:ext cx="1027113" cy="908050"/>
            </a:xfrm>
            <a:custGeom>
              <a:avLst/>
              <a:gdLst/>
              <a:ahLst/>
              <a:cxnLst/>
              <a:rect l="0" t="0" r="r" b="b"/>
              <a:pathLst>
                <a:path w="216" h="191">
                  <a:moveTo>
                    <a:pt x="0" y="191"/>
                  </a:moveTo>
                  <a:cubicBezTo>
                    <a:pt x="75" y="131"/>
                    <a:pt x="147" y="67"/>
                    <a:pt x="216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4"/>
            <p:cNvSpPr/>
            <p:nvPr/>
          </p:nvSpPr>
          <p:spPr bwMode="auto">
            <a:xfrm>
              <a:off x="1985963" y="0"/>
              <a:ext cx="3248025" cy="6848475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5"/>
            <p:cNvSpPr/>
            <p:nvPr/>
          </p:nvSpPr>
          <p:spPr bwMode="auto">
            <a:xfrm>
              <a:off x="9780588" y="6054725"/>
              <a:ext cx="865188" cy="793750"/>
            </a:xfrm>
            <a:custGeom>
              <a:avLst/>
              <a:gdLst/>
              <a:ahLst/>
              <a:cxnLst/>
              <a:rect l="0" t="0" r="r" b="b"/>
              <a:pathLst>
                <a:path w="182" h="167">
                  <a:moveTo>
                    <a:pt x="0" y="167"/>
                  </a:moveTo>
                  <a:cubicBezTo>
                    <a:pt x="63" y="114"/>
                    <a:pt x="123" y="58"/>
                    <a:pt x="182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6"/>
            <p:cNvSpPr/>
            <p:nvPr/>
          </p:nvSpPr>
          <p:spPr bwMode="auto">
            <a:xfrm>
              <a:off x="1871663" y="0"/>
              <a:ext cx="3233738" cy="6848475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7"/>
            <p:cNvSpPr/>
            <p:nvPr/>
          </p:nvSpPr>
          <p:spPr bwMode="auto">
            <a:xfrm>
              <a:off x="9956800" y="6216650"/>
              <a:ext cx="688975" cy="631825"/>
            </a:xfrm>
            <a:custGeom>
              <a:avLst/>
              <a:gdLst/>
              <a:ahLst/>
              <a:cxnLst/>
              <a:rect l="0" t="0" r="r" b="b"/>
              <a:pathLst>
                <a:path w="145" h="133">
                  <a:moveTo>
                    <a:pt x="0" y="133"/>
                  </a:moveTo>
                  <a:cubicBezTo>
                    <a:pt x="50" y="90"/>
                    <a:pt x="98" y="46"/>
                    <a:pt x="14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8"/>
            <p:cNvSpPr/>
            <p:nvPr/>
          </p:nvSpPr>
          <p:spPr bwMode="auto">
            <a:xfrm>
              <a:off x="1466850" y="0"/>
              <a:ext cx="3424238" cy="6848475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19"/>
            <p:cNvSpPr/>
            <p:nvPr/>
          </p:nvSpPr>
          <p:spPr bwMode="auto">
            <a:xfrm>
              <a:off x="10264775" y="6519863"/>
              <a:ext cx="381000" cy="328613"/>
            </a:xfrm>
            <a:custGeom>
              <a:avLst/>
              <a:gdLst/>
              <a:ahLst/>
              <a:cxnLst/>
              <a:rect l="0" t="0" r="r" b="b"/>
              <a:pathLst>
                <a:path w="80" h="69">
                  <a:moveTo>
                    <a:pt x="0" y="69"/>
                  </a:moveTo>
                  <a:cubicBezTo>
                    <a:pt x="27" y="47"/>
                    <a:pt x="53" y="24"/>
                    <a:pt x="8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0"/>
            <p:cNvSpPr/>
            <p:nvPr/>
          </p:nvSpPr>
          <p:spPr bwMode="auto">
            <a:xfrm>
              <a:off x="1581150" y="0"/>
              <a:ext cx="2720975" cy="6848475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1"/>
            <p:cNvSpPr/>
            <p:nvPr/>
          </p:nvSpPr>
          <p:spPr bwMode="auto">
            <a:xfrm>
              <a:off x="1243013" y="0"/>
              <a:ext cx="2949575" cy="6848475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2"/>
            <p:cNvSpPr/>
            <p:nvPr/>
          </p:nvSpPr>
          <p:spPr bwMode="auto">
            <a:xfrm>
              <a:off x="1524000" y="0"/>
              <a:ext cx="1446213" cy="2030413"/>
            </a:xfrm>
            <a:custGeom>
              <a:avLst/>
              <a:gdLst/>
              <a:ahLst/>
              <a:cxnLst/>
              <a:rect l="0" t="0" r="r" b="b"/>
              <a:pathLst>
                <a:path w="304" h="427">
                  <a:moveTo>
                    <a:pt x="304" y="0"/>
                  </a:moveTo>
                  <a:cubicBezTo>
                    <a:pt x="170" y="120"/>
                    <a:pt x="69" y="267"/>
                    <a:pt x="0" y="42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3"/>
            <p:cNvSpPr/>
            <p:nvPr/>
          </p:nvSpPr>
          <p:spPr bwMode="auto">
            <a:xfrm>
              <a:off x="1524000" y="9525"/>
              <a:ext cx="1246188" cy="1641475"/>
            </a:xfrm>
            <a:custGeom>
              <a:avLst/>
              <a:gdLst/>
              <a:ahLst/>
              <a:cxnLst/>
              <a:rect l="0" t="0" r="r" b="b"/>
              <a:pathLst>
                <a:path w="262" h="345">
                  <a:moveTo>
                    <a:pt x="262" y="0"/>
                  </a:moveTo>
                  <a:cubicBezTo>
                    <a:pt x="152" y="102"/>
                    <a:pt x="65" y="217"/>
                    <a:pt x="0" y="34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4"/>
            <p:cNvSpPr/>
            <p:nvPr/>
          </p:nvSpPr>
          <p:spPr bwMode="auto">
            <a:xfrm>
              <a:off x="1524000" y="0"/>
              <a:ext cx="1036638" cy="1212850"/>
            </a:xfrm>
            <a:custGeom>
              <a:avLst/>
              <a:gdLst/>
              <a:ahLst/>
              <a:cxnLst/>
              <a:rect l="0" t="0" r="r" b="b"/>
              <a:pathLst>
                <a:path w="218" h="255">
                  <a:moveTo>
                    <a:pt x="218" y="0"/>
                  </a:moveTo>
                  <a:cubicBezTo>
                    <a:pt x="137" y="77"/>
                    <a:pt x="62" y="162"/>
                    <a:pt x="0" y="25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59" name="Group 58"/>
          <p:cNvGrpSpPr/>
          <p:nvPr/>
        </p:nvGrpSpPr>
        <p:grpSpPr>
          <a:xfrm>
            <a:off x="640080" y="1699589"/>
            <a:ext cx="3286552" cy="3470421"/>
            <a:chOff x="640080" y="1699589"/>
            <a:chExt cx="3286552" cy="3470421"/>
          </a:xfrm>
        </p:grpSpPr>
        <p:sp>
          <p:nvSpPr>
            <p:cNvPr id="60" name="Rectangle 59"/>
            <p:cNvSpPr/>
            <p:nvPr/>
          </p:nvSpPr>
          <p:spPr>
            <a:xfrm>
              <a:off x="644453" y="1699589"/>
              <a:ext cx="327780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1" name="Isosceles Triangle 22"/>
            <p:cNvSpPr/>
            <p:nvPr/>
          </p:nvSpPr>
          <p:spPr>
            <a:xfrm rot="10800000">
              <a:off x="2125363" y="4897607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2" name="Rectangle 61"/>
            <p:cNvSpPr/>
            <p:nvPr/>
          </p:nvSpPr>
          <p:spPr>
            <a:xfrm>
              <a:off x="640080" y="2275661"/>
              <a:ext cx="3286552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9952" y="2355848"/>
            <a:ext cx="3122163" cy="2459028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06612" y="802200"/>
            <a:ext cx="3805123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cap="all" baseline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06636" y="1487999"/>
            <a:ext cx="3804674" cy="17753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95010" y="3585518"/>
            <a:ext cx="3819675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cap="all" baseline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95010" y="4270332"/>
            <a:ext cx="3819675" cy="17854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40080" y="320040"/>
            <a:ext cx="2743200" cy="320040"/>
          </a:xfrm>
        </p:spPr>
        <p:txBody>
          <a:bodyPr/>
          <a:lstStyle/>
          <a:p>
            <a:fld id="{5BCAD085-E8A6-8845-BD4E-CB4CCA059FC4}" type="datetimeFigureOut">
              <a:rPr lang="en-US" smtClean="0"/>
              <a:t>6/3/25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640080" y="6227064"/>
            <a:ext cx="7854696" cy="320040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808976" y="320040"/>
            <a:ext cx="685800" cy="320040"/>
          </a:xfrm>
        </p:spPr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6315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roup 75"/>
          <p:cNvGrpSpPr/>
          <p:nvPr/>
        </p:nvGrpSpPr>
        <p:grpSpPr>
          <a:xfrm>
            <a:off x="-286226" y="0"/>
            <a:ext cx="9421759" cy="6858001"/>
            <a:chOff x="1243013" y="0"/>
            <a:chExt cx="9402763" cy="6858001"/>
          </a:xfrm>
        </p:grpSpPr>
        <p:sp>
          <p:nvSpPr>
            <p:cNvPr id="77" name="Freeform 5"/>
            <p:cNvSpPr/>
            <p:nvPr/>
          </p:nvSpPr>
          <p:spPr bwMode="auto">
            <a:xfrm>
              <a:off x="2289175" y="0"/>
              <a:ext cx="3867150" cy="6848475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6"/>
            <p:cNvSpPr/>
            <p:nvPr/>
          </p:nvSpPr>
          <p:spPr bwMode="auto">
            <a:xfrm>
              <a:off x="9604375" y="9525"/>
              <a:ext cx="1041400" cy="328613"/>
            </a:xfrm>
            <a:custGeom>
              <a:avLst/>
              <a:gdLst/>
              <a:ahLst/>
              <a:cxnLst/>
              <a:rect l="0" t="0" r="r" b="b"/>
              <a:pathLst>
                <a:path w="219" h="69">
                  <a:moveTo>
                    <a:pt x="219" y="69"/>
                  </a:moveTo>
                  <a:cubicBezTo>
                    <a:pt x="147" y="41"/>
                    <a:pt x="71" y="1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7"/>
            <p:cNvSpPr/>
            <p:nvPr/>
          </p:nvSpPr>
          <p:spPr bwMode="auto">
            <a:xfrm>
              <a:off x="9223375" y="5578475"/>
              <a:ext cx="1422400" cy="1270000"/>
            </a:xfrm>
            <a:custGeom>
              <a:avLst/>
              <a:gdLst/>
              <a:ahLst/>
              <a:cxnLst/>
              <a:rect l="0" t="0" r="r" b="b"/>
              <a:pathLst>
                <a:path w="299" h="267">
                  <a:moveTo>
                    <a:pt x="0" y="267"/>
                  </a:moveTo>
                  <a:cubicBezTo>
                    <a:pt x="105" y="186"/>
                    <a:pt x="206" y="96"/>
                    <a:pt x="299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8"/>
            <p:cNvSpPr/>
            <p:nvPr/>
          </p:nvSpPr>
          <p:spPr bwMode="auto">
            <a:xfrm>
              <a:off x="2103438" y="0"/>
              <a:ext cx="3681413" cy="6848475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9"/>
            <p:cNvSpPr/>
            <p:nvPr/>
          </p:nvSpPr>
          <p:spPr bwMode="auto">
            <a:xfrm>
              <a:off x="10179050" y="9525"/>
              <a:ext cx="466725" cy="157163"/>
            </a:xfrm>
            <a:custGeom>
              <a:avLst/>
              <a:gdLst/>
              <a:ahLst/>
              <a:cxnLst/>
              <a:rect l="0" t="0" r="r" b="b"/>
              <a:pathLst>
                <a:path w="98" h="33">
                  <a:moveTo>
                    <a:pt x="98" y="33"/>
                  </a:moveTo>
                  <a:cubicBezTo>
                    <a:pt x="65" y="21"/>
                    <a:pt x="33" y="10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0"/>
            <p:cNvSpPr/>
            <p:nvPr/>
          </p:nvSpPr>
          <p:spPr bwMode="auto">
            <a:xfrm>
              <a:off x="9471025" y="5811838"/>
              <a:ext cx="1174750" cy="1046163"/>
            </a:xfrm>
            <a:custGeom>
              <a:avLst/>
              <a:gdLst/>
              <a:ahLst/>
              <a:cxnLst/>
              <a:rect l="0" t="0" r="r" b="b"/>
              <a:pathLst>
                <a:path w="247" h="220">
                  <a:moveTo>
                    <a:pt x="0" y="220"/>
                  </a:moveTo>
                  <a:cubicBezTo>
                    <a:pt x="86" y="152"/>
                    <a:pt x="169" y="78"/>
                    <a:pt x="24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1"/>
            <p:cNvSpPr/>
            <p:nvPr/>
          </p:nvSpPr>
          <p:spPr bwMode="auto">
            <a:xfrm>
              <a:off x="1985963" y="0"/>
              <a:ext cx="3622675" cy="6848475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2"/>
            <p:cNvSpPr/>
            <p:nvPr/>
          </p:nvSpPr>
          <p:spPr bwMode="auto">
            <a:xfrm>
              <a:off x="10479088" y="9525"/>
              <a:ext cx="166688" cy="57150"/>
            </a:xfrm>
            <a:custGeom>
              <a:avLst/>
              <a:gdLst/>
              <a:ahLst/>
              <a:cxnLst/>
              <a:rect l="0" t="0" r="r" b="b"/>
              <a:pathLst>
                <a:path w="35" h="12">
                  <a:moveTo>
                    <a:pt x="35" y="12"/>
                  </a:moveTo>
                  <a:cubicBezTo>
                    <a:pt x="23" y="8"/>
                    <a:pt x="12" y="4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3"/>
            <p:cNvSpPr/>
            <p:nvPr/>
          </p:nvSpPr>
          <p:spPr bwMode="auto">
            <a:xfrm>
              <a:off x="9618663" y="5940425"/>
              <a:ext cx="1027113" cy="908050"/>
            </a:xfrm>
            <a:custGeom>
              <a:avLst/>
              <a:gdLst/>
              <a:ahLst/>
              <a:cxnLst/>
              <a:rect l="0" t="0" r="r" b="b"/>
              <a:pathLst>
                <a:path w="216" h="191">
                  <a:moveTo>
                    <a:pt x="0" y="191"/>
                  </a:moveTo>
                  <a:cubicBezTo>
                    <a:pt x="75" y="131"/>
                    <a:pt x="147" y="67"/>
                    <a:pt x="216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4"/>
            <p:cNvSpPr/>
            <p:nvPr/>
          </p:nvSpPr>
          <p:spPr bwMode="auto">
            <a:xfrm>
              <a:off x="1985963" y="0"/>
              <a:ext cx="3248025" cy="6848475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5"/>
            <p:cNvSpPr/>
            <p:nvPr/>
          </p:nvSpPr>
          <p:spPr bwMode="auto">
            <a:xfrm>
              <a:off x="9780588" y="6054725"/>
              <a:ext cx="865188" cy="793750"/>
            </a:xfrm>
            <a:custGeom>
              <a:avLst/>
              <a:gdLst/>
              <a:ahLst/>
              <a:cxnLst/>
              <a:rect l="0" t="0" r="r" b="b"/>
              <a:pathLst>
                <a:path w="182" h="167">
                  <a:moveTo>
                    <a:pt x="0" y="167"/>
                  </a:moveTo>
                  <a:cubicBezTo>
                    <a:pt x="63" y="114"/>
                    <a:pt x="123" y="58"/>
                    <a:pt x="182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6"/>
            <p:cNvSpPr/>
            <p:nvPr/>
          </p:nvSpPr>
          <p:spPr bwMode="auto">
            <a:xfrm>
              <a:off x="1871663" y="0"/>
              <a:ext cx="3233738" cy="6848475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7"/>
            <p:cNvSpPr/>
            <p:nvPr/>
          </p:nvSpPr>
          <p:spPr bwMode="auto">
            <a:xfrm>
              <a:off x="9956800" y="6216650"/>
              <a:ext cx="688975" cy="631825"/>
            </a:xfrm>
            <a:custGeom>
              <a:avLst/>
              <a:gdLst/>
              <a:ahLst/>
              <a:cxnLst/>
              <a:rect l="0" t="0" r="r" b="b"/>
              <a:pathLst>
                <a:path w="145" h="133">
                  <a:moveTo>
                    <a:pt x="0" y="133"/>
                  </a:moveTo>
                  <a:cubicBezTo>
                    <a:pt x="50" y="90"/>
                    <a:pt x="98" y="46"/>
                    <a:pt x="14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8"/>
            <p:cNvSpPr/>
            <p:nvPr/>
          </p:nvSpPr>
          <p:spPr bwMode="auto">
            <a:xfrm>
              <a:off x="1466850" y="0"/>
              <a:ext cx="3424238" cy="6848475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9"/>
            <p:cNvSpPr/>
            <p:nvPr/>
          </p:nvSpPr>
          <p:spPr bwMode="auto">
            <a:xfrm>
              <a:off x="10264775" y="6519863"/>
              <a:ext cx="381000" cy="328613"/>
            </a:xfrm>
            <a:custGeom>
              <a:avLst/>
              <a:gdLst/>
              <a:ahLst/>
              <a:cxnLst/>
              <a:rect l="0" t="0" r="r" b="b"/>
              <a:pathLst>
                <a:path w="80" h="69">
                  <a:moveTo>
                    <a:pt x="0" y="69"/>
                  </a:moveTo>
                  <a:cubicBezTo>
                    <a:pt x="27" y="47"/>
                    <a:pt x="53" y="24"/>
                    <a:pt x="8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0"/>
            <p:cNvSpPr/>
            <p:nvPr/>
          </p:nvSpPr>
          <p:spPr bwMode="auto">
            <a:xfrm>
              <a:off x="1581150" y="0"/>
              <a:ext cx="2720975" cy="6848475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1"/>
            <p:cNvSpPr/>
            <p:nvPr/>
          </p:nvSpPr>
          <p:spPr bwMode="auto">
            <a:xfrm>
              <a:off x="1243013" y="0"/>
              <a:ext cx="2949575" cy="6848475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2"/>
            <p:cNvSpPr/>
            <p:nvPr/>
          </p:nvSpPr>
          <p:spPr bwMode="auto">
            <a:xfrm>
              <a:off x="1524000" y="0"/>
              <a:ext cx="1446213" cy="2030413"/>
            </a:xfrm>
            <a:custGeom>
              <a:avLst/>
              <a:gdLst/>
              <a:ahLst/>
              <a:cxnLst/>
              <a:rect l="0" t="0" r="r" b="b"/>
              <a:pathLst>
                <a:path w="304" h="427">
                  <a:moveTo>
                    <a:pt x="304" y="0"/>
                  </a:moveTo>
                  <a:cubicBezTo>
                    <a:pt x="170" y="120"/>
                    <a:pt x="69" y="267"/>
                    <a:pt x="0" y="42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3"/>
            <p:cNvSpPr/>
            <p:nvPr/>
          </p:nvSpPr>
          <p:spPr bwMode="auto">
            <a:xfrm>
              <a:off x="1524000" y="9525"/>
              <a:ext cx="1246188" cy="1641475"/>
            </a:xfrm>
            <a:custGeom>
              <a:avLst/>
              <a:gdLst/>
              <a:ahLst/>
              <a:cxnLst/>
              <a:rect l="0" t="0" r="r" b="b"/>
              <a:pathLst>
                <a:path w="262" h="345">
                  <a:moveTo>
                    <a:pt x="262" y="0"/>
                  </a:moveTo>
                  <a:cubicBezTo>
                    <a:pt x="152" y="102"/>
                    <a:pt x="65" y="217"/>
                    <a:pt x="0" y="34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4"/>
            <p:cNvSpPr/>
            <p:nvPr/>
          </p:nvSpPr>
          <p:spPr bwMode="auto">
            <a:xfrm>
              <a:off x="1524000" y="0"/>
              <a:ext cx="1036638" cy="1212850"/>
            </a:xfrm>
            <a:custGeom>
              <a:avLst/>
              <a:gdLst/>
              <a:ahLst/>
              <a:cxnLst/>
              <a:rect l="0" t="0" r="r" b="b"/>
              <a:pathLst>
                <a:path w="218" h="255">
                  <a:moveTo>
                    <a:pt x="218" y="0"/>
                  </a:moveTo>
                  <a:cubicBezTo>
                    <a:pt x="137" y="77"/>
                    <a:pt x="62" y="162"/>
                    <a:pt x="0" y="25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40" name="Group 39"/>
          <p:cNvGrpSpPr/>
          <p:nvPr/>
        </p:nvGrpSpPr>
        <p:grpSpPr>
          <a:xfrm>
            <a:off x="640080" y="1699589"/>
            <a:ext cx="3286552" cy="3470421"/>
            <a:chOff x="640080" y="1699589"/>
            <a:chExt cx="3286552" cy="3470421"/>
          </a:xfrm>
        </p:grpSpPr>
        <p:sp>
          <p:nvSpPr>
            <p:cNvPr id="41" name="Rectangle 40"/>
            <p:cNvSpPr/>
            <p:nvPr/>
          </p:nvSpPr>
          <p:spPr>
            <a:xfrm>
              <a:off x="644453" y="1699589"/>
              <a:ext cx="327780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2" name="Isosceles Triangle 22"/>
            <p:cNvSpPr/>
            <p:nvPr/>
          </p:nvSpPr>
          <p:spPr>
            <a:xfrm rot="10800000">
              <a:off x="2125363" y="4897607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3" name="Rectangle 42"/>
            <p:cNvSpPr/>
            <p:nvPr/>
          </p:nvSpPr>
          <p:spPr>
            <a:xfrm>
              <a:off x="640080" y="2275661"/>
              <a:ext cx="3286552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5554" y="2349924"/>
            <a:ext cx="3112047" cy="246495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6/3/25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640080" y="6227064"/>
            <a:ext cx="7854696" cy="320040"/>
          </a:xfr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8278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40080" y="320040"/>
            <a:ext cx="2743200" cy="320040"/>
          </a:xfrm>
        </p:spPr>
        <p:txBody>
          <a:bodyPr/>
          <a:lstStyle/>
          <a:p>
            <a:fld id="{5BCAD085-E8A6-8845-BD4E-CB4CCA059FC4}" type="datetimeFigureOut">
              <a:rPr lang="en-US" smtClean="0"/>
              <a:t>6/3/25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40080" y="6227064"/>
            <a:ext cx="7854696" cy="320040"/>
          </a:xfr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808976" y="320040"/>
            <a:ext cx="685800" cy="320040"/>
          </a:xfrm>
        </p:spPr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1836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Group 86"/>
          <p:cNvGrpSpPr/>
          <p:nvPr/>
        </p:nvGrpSpPr>
        <p:grpSpPr>
          <a:xfrm>
            <a:off x="-286226" y="0"/>
            <a:ext cx="9421759" cy="6858001"/>
            <a:chOff x="1243013" y="0"/>
            <a:chExt cx="9402763" cy="6858001"/>
          </a:xfrm>
        </p:grpSpPr>
        <p:sp>
          <p:nvSpPr>
            <p:cNvPr id="88" name="Freeform 5"/>
            <p:cNvSpPr/>
            <p:nvPr/>
          </p:nvSpPr>
          <p:spPr bwMode="auto">
            <a:xfrm>
              <a:off x="2289175" y="0"/>
              <a:ext cx="3867150" cy="6848475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6"/>
            <p:cNvSpPr/>
            <p:nvPr/>
          </p:nvSpPr>
          <p:spPr bwMode="auto">
            <a:xfrm>
              <a:off x="9604375" y="9525"/>
              <a:ext cx="1041400" cy="328613"/>
            </a:xfrm>
            <a:custGeom>
              <a:avLst/>
              <a:gdLst/>
              <a:ahLst/>
              <a:cxnLst/>
              <a:rect l="0" t="0" r="r" b="b"/>
              <a:pathLst>
                <a:path w="219" h="69">
                  <a:moveTo>
                    <a:pt x="219" y="69"/>
                  </a:moveTo>
                  <a:cubicBezTo>
                    <a:pt x="147" y="41"/>
                    <a:pt x="71" y="1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7"/>
            <p:cNvSpPr/>
            <p:nvPr/>
          </p:nvSpPr>
          <p:spPr bwMode="auto">
            <a:xfrm>
              <a:off x="9223375" y="5578475"/>
              <a:ext cx="1422400" cy="1270000"/>
            </a:xfrm>
            <a:custGeom>
              <a:avLst/>
              <a:gdLst/>
              <a:ahLst/>
              <a:cxnLst/>
              <a:rect l="0" t="0" r="r" b="b"/>
              <a:pathLst>
                <a:path w="299" h="267">
                  <a:moveTo>
                    <a:pt x="0" y="267"/>
                  </a:moveTo>
                  <a:cubicBezTo>
                    <a:pt x="105" y="186"/>
                    <a:pt x="206" y="96"/>
                    <a:pt x="299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8"/>
            <p:cNvSpPr/>
            <p:nvPr/>
          </p:nvSpPr>
          <p:spPr bwMode="auto">
            <a:xfrm>
              <a:off x="2103438" y="0"/>
              <a:ext cx="3681413" cy="6848475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9"/>
            <p:cNvSpPr/>
            <p:nvPr/>
          </p:nvSpPr>
          <p:spPr bwMode="auto">
            <a:xfrm>
              <a:off x="10179050" y="9525"/>
              <a:ext cx="466725" cy="157163"/>
            </a:xfrm>
            <a:custGeom>
              <a:avLst/>
              <a:gdLst/>
              <a:ahLst/>
              <a:cxnLst/>
              <a:rect l="0" t="0" r="r" b="b"/>
              <a:pathLst>
                <a:path w="98" h="33">
                  <a:moveTo>
                    <a:pt x="98" y="33"/>
                  </a:moveTo>
                  <a:cubicBezTo>
                    <a:pt x="65" y="21"/>
                    <a:pt x="33" y="10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0"/>
            <p:cNvSpPr/>
            <p:nvPr/>
          </p:nvSpPr>
          <p:spPr bwMode="auto">
            <a:xfrm>
              <a:off x="9471025" y="5811838"/>
              <a:ext cx="1174750" cy="1046163"/>
            </a:xfrm>
            <a:custGeom>
              <a:avLst/>
              <a:gdLst/>
              <a:ahLst/>
              <a:cxnLst/>
              <a:rect l="0" t="0" r="r" b="b"/>
              <a:pathLst>
                <a:path w="247" h="220">
                  <a:moveTo>
                    <a:pt x="0" y="220"/>
                  </a:moveTo>
                  <a:cubicBezTo>
                    <a:pt x="86" y="152"/>
                    <a:pt x="169" y="78"/>
                    <a:pt x="24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1"/>
            <p:cNvSpPr/>
            <p:nvPr/>
          </p:nvSpPr>
          <p:spPr bwMode="auto">
            <a:xfrm>
              <a:off x="1985963" y="0"/>
              <a:ext cx="3622675" cy="6848475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2"/>
            <p:cNvSpPr/>
            <p:nvPr/>
          </p:nvSpPr>
          <p:spPr bwMode="auto">
            <a:xfrm>
              <a:off x="10479088" y="9525"/>
              <a:ext cx="166688" cy="57150"/>
            </a:xfrm>
            <a:custGeom>
              <a:avLst/>
              <a:gdLst/>
              <a:ahLst/>
              <a:cxnLst/>
              <a:rect l="0" t="0" r="r" b="b"/>
              <a:pathLst>
                <a:path w="35" h="12">
                  <a:moveTo>
                    <a:pt x="35" y="12"/>
                  </a:moveTo>
                  <a:cubicBezTo>
                    <a:pt x="23" y="8"/>
                    <a:pt x="12" y="4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13"/>
            <p:cNvSpPr/>
            <p:nvPr/>
          </p:nvSpPr>
          <p:spPr bwMode="auto">
            <a:xfrm>
              <a:off x="9618663" y="5940425"/>
              <a:ext cx="1027113" cy="908050"/>
            </a:xfrm>
            <a:custGeom>
              <a:avLst/>
              <a:gdLst/>
              <a:ahLst/>
              <a:cxnLst/>
              <a:rect l="0" t="0" r="r" b="b"/>
              <a:pathLst>
                <a:path w="216" h="191">
                  <a:moveTo>
                    <a:pt x="0" y="191"/>
                  </a:moveTo>
                  <a:cubicBezTo>
                    <a:pt x="75" y="131"/>
                    <a:pt x="147" y="67"/>
                    <a:pt x="216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14"/>
            <p:cNvSpPr/>
            <p:nvPr/>
          </p:nvSpPr>
          <p:spPr bwMode="auto">
            <a:xfrm>
              <a:off x="1985963" y="0"/>
              <a:ext cx="3248025" cy="6848475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15"/>
            <p:cNvSpPr/>
            <p:nvPr/>
          </p:nvSpPr>
          <p:spPr bwMode="auto">
            <a:xfrm>
              <a:off x="9780588" y="6054725"/>
              <a:ext cx="865188" cy="793750"/>
            </a:xfrm>
            <a:custGeom>
              <a:avLst/>
              <a:gdLst/>
              <a:ahLst/>
              <a:cxnLst/>
              <a:rect l="0" t="0" r="r" b="b"/>
              <a:pathLst>
                <a:path w="182" h="167">
                  <a:moveTo>
                    <a:pt x="0" y="167"/>
                  </a:moveTo>
                  <a:cubicBezTo>
                    <a:pt x="63" y="114"/>
                    <a:pt x="123" y="58"/>
                    <a:pt x="182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16"/>
            <p:cNvSpPr/>
            <p:nvPr/>
          </p:nvSpPr>
          <p:spPr bwMode="auto">
            <a:xfrm>
              <a:off x="1871663" y="0"/>
              <a:ext cx="3233738" cy="6848475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17"/>
            <p:cNvSpPr/>
            <p:nvPr/>
          </p:nvSpPr>
          <p:spPr bwMode="auto">
            <a:xfrm>
              <a:off x="9956800" y="6216650"/>
              <a:ext cx="688975" cy="631825"/>
            </a:xfrm>
            <a:custGeom>
              <a:avLst/>
              <a:gdLst/>
              <a:ahLst/>
              <a:cxnLst/>
              <a:rect l="0" t="0" r="r" b="b"/>
              <a:pathLst>
                <a:path w="145" h="133">
                  <a:moveTo>
                    <a:pt x="0" y="133"/>
                  </a:moveTo>
                  <a:cubicBezTo>
                    <a:pt x="50" y="90"/>
                    <a:pt x="98" y="46"/>
                    <a:pt x="14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18"/>
            <p:cNvSpPr/>
            <p:nvPr/>
          </p:nvSpPr>
          <p:spPr bwMode="auto">
            <a:xfrm>
              <a:off x="1466850" y="0"/>
              <a:ext cx="3424238" cy="6848475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2" name="Freeform 19"/>
            <p:cNvSpPr/>
            <p:nvPr/>
          </p:nvSpPr>
          <p:spPr bwMode="auto">
            <a:xfrm>
              <a:off x="10264775" y="6519863"/>
              <a:ext cx="381000" cy="328613"/>
            </a:xfrm>
            <a:custGeom>
              <a:avLst/>
              <a:gdLst/>
              <a:ahLst/>
              <a:cxnLst/>
              <a:rect l="0" t="0" r="r" b="b"/>
              <a:pathLst>
                <a:path w="80" h="69">
                  <a:moveTo>
                    <a:pt x="0" y="69"/>
                  </a:moveTo>
                  <a:cubicBezTo>
                    <a:pt x="27" y="47"/>
                    <a:pt x="53" y="24"/>
                    <a:pt x="8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3" name="Freeform 20"/>
            <p:cNvSpPr/>
            <p:nvPr/>
          </p:nvSpPr>
          <p:spPr bwMode="auto">
            <a:xfrm>
              <a:off x="1581150" y="0"/>
              <a:ext cx="2720975" cy="6848475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" name="Freeform 21"/>
            <p:cNvSpPr/>
            <p:nvPr/>
          </p:nvSpPr>
          <p:spPr bwMode="auto">
            <a:xfrm>
              <a:off x="1243013" y="0"/>
              <a:ext cx="2949575" cy="6848475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5" name="Freeform 22"/>
            <p:cNvSpPr/>
            <p:nvPr/>
          </p:nvSpPr>
          <p:spPr bwMode="auto">
            <a:xfrm>
              <a:off x="1524000" y="0"/>
              <a:ext cx="1446213" cy="2030413"/>
            </a:xfrm>
            <a:custGeom>
              <a:avLst/>
              <a:gdLst/>
              <a:ahLst/>
              <a:cxnLst/>
              <a:rect l="0" t="0" r="r" b="b"/>
              <a:pathLst>
                <a:path w="304" h="427">
                  <a:moveTo>
                    <a:pt x="304" y="0"/>
                  </a:moveTo>
                  <a:cubicBezTo>
                    <a:pt x="170" y="120"/>
                    <a:pt x="69" y="267"/>
                    <a:pt x="0" y="42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6" name="Freeform 23"/>
            <p:cNvSpPr/>
            <p:nvPr/>
          </p:nvSpPr>
          <p:spPr bwMode="auto">
            <a:xfrm>
              <a:off x="1524000" y="9525"/>
              <a:ext cx="1246188" cy="1641475"/>
            </a:xfrm>
            <a:custGeom>
              <a:avLst/>
              <a:gdLst/>
              <a:ahLst/>
              <a:cxnLst/>
              <a:rect l="0" t="0" r="r" b="b"/>
              <a:pathLst>
                <a:path w="262" h="345">
                  <a:moveTo>
                    <a:pt x="262" y="0"/>
                  </a:moveTo>
                  <a:cubicBezTo>
                    <a:pt x="152" y="102"/>
                    <a:pt x="65" y="217"/>
                    <a:pt x="0" y="34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7" name="Freeform 24"/>
            <p:cNvSpPr/>
            <p:nvPr/>
          </p:nvSpPr>
          <p:spPr bwMode="auto">
            <a:xfrm>
              <a:off x="1524000" y="0"/>
              <a:ext cx="1036638" cy="1212850"/>
            </a:xfrm>
            <a:custGeom>
              <a:avLst/>
              <a:gdLst/>
              <a:ahLst/>
              <a:cxnLst/>
              <a:rect l="0" t="0" r="r" b="b"/>
              <a:pathLst>
                <a:path w="218" h="255">
                  <a:moveTo>
                    <a:pt x="218" y="0"/>
                  </a:moveTo>
                  <a:cubicBezTo>
                    <a:pt x="137" y="77"/>
                    <a:pt x="62" y="162"/>
                    <a:pt x="0" y="25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42" name="Group 41"/>
          <p:cNvGrpSpPr/>
          <p:nvPr/>
        </p:nvGrpSpPr>
        <p:grpSpPr>
          <a:xfrm>
            <a:off x="640080" y="1699589"/>
            <a:ext cx="3286552" cy="3470421"/>
            <a:chOff x="640080" y="1699589"/>
            <a:chExt cx="3286552" cy="3470421"/>
          </a:xfrm>
        </p:grpSpPr>
        <p:sp>
          <p:nvSpPr>
            <p:cNvPr id="43" name="Rectangle 42"/>
            <p:cNvSpPr/>
            <p:nvPr/>
          </p:nvSpPr>
          <p:spPr>
            <a:xfrm>
              <a:off x="644453" y="1699589"/>
              <a:ext cx="327780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4" name="Isosceles Triangle 22"/>
            <p:cNvSpPr/>
            <p:nvPr/>
          </p:nvSpPr>
          <p:spPr>
            <a:xfrm rot="10800000">
              <a:off x="2125363" y="4897607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5" name="Rectangle 44"/>
            <p:cNvSpPr/>
            <p:nvPr/>
          </p:nvSpPr>
          <p:spPr>
            <a:xfrm>
              <a:off x="640080" y="2275661"/>
              <a:ext cx="3286552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5554" y="2349924"/>
            <a:ext cx="3112047" cy="1225399"/>
          </a:xfrm>
        </p:spPr>
        <p:txBody>
          <a:bodyPr bIns="0" anchor="b">
            <a:noAutofit/>
          </a:bodyPr>
          <a:lstStyle>
            <a:lvl1pPr algn="ctr">
              <a:defRPr sz="28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15686" y="801390"/>
            <a:ext cx="4095643" cy="5249495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5554" y="3575324"/>
            <a:ext cx="3112047" cy="1239552"/>
          </a:xfrm>
        </p:spPr>
        <p:txBody>
          <a:bodyPr>
            <a:normAutofit/>
          </a:bodyPr>
          <a:lstStyle>
            <a:lvl1pPr marL="0" indent="0" algn="ctr">
              <a:buNone/>
              <a:defRPr sz="1400">
                <a:solidFill>
                  <a:srgbClr val="FFFEFF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6/3/25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0805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9" name="Group 428"/>
          <p:cNvGrpSpPr/>
          <p:nvPr/>
        </p:nvGrpSpPr>
        <p:grpSpPr>
          <a:xfrm>
            <a:off x="0" y="0"/>
            <a:ext cx="9555163" cy="6853238"/>
            <a:chOff x="1524000" y="0"/>
            <a:chExt cx="9555163" cy="6853238"/>
          </a:xfrm>
        </p:grpSpPr>
        <p:sp>
          <p:nvSpPr>
            <p:cNvPr id="430" name="Freeform 6"/>
            <p:cNvSpPr/>
            <p:nvPr/>
          </p:nvSpPr>
          <p:spPr bwMode="auto">
            <a:xfrm>
              <a:off x="1524000" y="1331913"/>
              <a:ext cx="7837488" cy="5521325"/>
            </a:xfrm>
            <a:custGeom>
              <a:avLst/>
              <a:gdLst/>
              <a:ahLst/>
              <a:cxnLst/>
              <a:rect l="0" t="0" r="r" b="b"/>
              <a:pathLst>
                <a:path w="1648" h="1161">
                  <a:moveTo>
                    <a:pt x="1362" y="1161"/>
                  </a:moveTo>
                  <a:cubicBezTo>
                    <a:pt x="1648" y="920"/>
                    <a:pt x="1283" y="505"/>
                    <a:pt x="1097" y="326"/>
                  </a:cubicBezTo>
                  <a:cubicBezTo>
                    <a:pt x="926" y="162"/>
                    <a:pt x="709" y="35"/>
                    <a:pt x="470" y="14"/>
                  </a:cubicBezTo>
                  <a:cubicBezTo>
                    <a:pt x="315" y="0"/>
                    <a:pt x="142" y="49"/>
                    <a:pt x="0" y="138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1" name="Freeform 7"/>
            <p:cNvSpPr/>
            <p:nvPr/>
          </p:nvSpPr>
          <p:spPr bwMode="auto">
            <a:xfrm>
              <a:off x="1524000" y="5564188"/>
              <a:ext cx="1412875" cy="1284288"/>
            </a:xfrm>
            <a:custGeom>
              <a:avLst/>
              <a:gdLst/>
              <a:ahLst/>
              <a:cxnLst/>
              <a:rect l="0" t="0" r="r" b="b"/>
              <a:pathLst>
                <a:path w="297" h="270">
                  <a:moveTo>
                    <a:pt x="0" y="0"/>
                  </a:moveTo>
                  <a:cubicBezTo>
                    <a:pt x="73" y="119"/>
                    <a:pt x="186" y="220"/>
                    <a:pt x="297" y="27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2" name="Freeform 8"/>
            <p:cNvSpPr/>
            <p:nvPr/>
          </p:nvSpPr>
          <p:spPr bwMode="auto">
            <a:xfrm>
              <a:off x="1524000" y="2030413"/>
              <a:ext cx="6510338" cy="4813300"/>
            </a:xfrm>
            <a:custGeom>
              <a:avLst/>
              <a:gdLst/>
              <a:ahLst/>
              <a:cxnLst/>
              <a:rect l="0" t="0" r="r" b="b"/>
              <a:pathLst>
                <a:path w="1369" h="1012">
                  <a:moveTo>
                    <a:pt x="845" y="1012"/>
                  </a:moveTo>
                  <a:cubicBezTo>
                    <a:pt x="1043" y="967"/>
                    <a:pt x="1369" y="853"/>
                    <a:pt x="1263" y="588"/>
                  </a:cubicBezTo>
                  <a:cubicBezTo>
                    <a:pt x="1164" y="340"/>
                    <a:pt x="861" y="107"/>
                    <a:pt x="602" y="49"/>
                  </a:cubicBezTo>
                  <a:cubicBezTo>
                    <a:pt x="383" y="0"/>
                    <a:pt x="135" y="97"/>
                    <a:pt x="0" y="28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3" name="Freeform 9"/>
            <p:cNvSpPr/>
            <p:nvPr/>
          </p:nvSpPr>
          <p:spPr bwMode="auto">
            <a:xfrm>
              <a:off x="1528763" y="6207125"/>
              <a:ext cx="717550" cy="646113"/>
            </a:xfrm>
            <a:custGeom>
              <a:avLst/>
              <a:gdLst/>
              <a:ahLst/>
              <a:cxnLst/>
              <a:rect l="0" t="0" r="r" b="b"/>
              <a:pathLst>
                <a:path w="151" h="136">
                  <a:moveTo>
                    <a:pt x="0" y="0"/>
                  </a:moveTo>
                  <a:cubicBezTo>
                    <a:pt x="45" y="52"/>
                    <a:pt x="97" y="99"/>
                    <a:pt x="151" y="13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4" name="Freeform 10"/>
            <p:cNvSpPr/>
            <p:nvPr/>
          </p:nvSpPr>
          <p:spPr bwMode="auto">
            <a:xfrm>
              <a:off x="1524000" y="1806575"/>
              <a:ext cx="6753225" cy="5046663"/>
            </a:xfrm>
            <a:custGeom>
              <a:avLst/>
              <a:gdLst/>
              <a:ahLst/>
              <a:cxnLst/>
              <a:rect l="0" t="0" r="r" b="b"/>
              <a:pathLst>
                <a:path w="1420" h="1061">
                  <a:moveTo>
                    <a:pt x="1034" y="1061"/>
                  </a:moveTo>
                  <a:cubicBezTo>
                    <a:pt x="1148" y="1019"/>
                    <a:pt x="1283" y="957"/>
                    <a:pt x="1345" y="845"/>
                  </a:cubicBezTo>
                  <a:cubicBezTo>
                    <a:pt x="1420" y="710"/>
                    <a:pt x="1338" y="570"/>
                    <a:pt x="1249" y="466"/>
                  </a:cubicBezTo>
                  <a:cubicBezTo>
                    <a:pt x="1068" y="253"/>
                    <a:pt x="816" y="57"/>
                    <a:pt x="530" y="23"/>
                  </a:cubicBezTo>
                  <a:cubicBezTo>
                    <a:pt x="336" y="0"/>
                    <a:pt x="140" y="87"/>
                    <a:pt x="0" y="22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5" name="Freeform 11"/>
            <p:cNvSpPr/>
            <p:nvPr/>
          </p:nvSpPr>
          <p:spPr bwMode="auto">
            <a:xfrm>
              <a:off x="1524000" y="669925"/>
              <a:ext cx="8797925" cy="6183313"/>
            </a:xfrm>
            <a:custGeom>
              <a:avLst/>
              <a:gdLst/>
              <a:ahLst/>
              <a:cxnLst/>
              <a:rect l="0" t="0" r="r" b="b"/>
              <a:pathLst>
                <a:path w="1850" h="1300">
                  <a:moveTo>
                    <a:pt x="1552" y="1300"/>
                  </a:moveTo>
                  <a:cubicBezTo>
                    <a:pt x="1850" y="1019"/>
                    <a:pt x="1504" y="652"/>
                    <a:pt x="1288" y="447"/>
                  </a:cubicBezTo>
                  <a:cubicBezTo>
                    <a:pt x="1085" y="255"/>
                    <a:pt x="838" y="90"/>
                    <a:pt x="559" y="37"/>
                  </a:cubicBezTo>
                  <a:cubicBezTo>
                    <a:pt x="364" y="0"/>
                    <a:pt x="171" y="40"/>
                    <a:pt x="0" y="131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6" name="Freeform 12"/>
            <p:cNvSpPr/>
            <p:nvPr/>
          </p:nvSpPr>
          <p:spPr bwMode="auto">
            <a:xfrm>
              <a:off x="1524000" y="119063"/>
              <a:ext cx="9555163" cy="6734175"/>
            </a:xfrm>
            <a:custGeom>
              <a:avLst/>
              <a:gdLst/>
              <a:ahLst/>
              <a:cxnLst/>
              <a:rect l="0" t="0" r="r" b="b"/>
              <a:pathLst>
                <a:path w="2009" h="1416">
                  <a:moveTo>
                    <a:pt x="1725" y="1416"/>
                  </a:moveTo>
                  <a:cubicBezTo>
                    <a:pt x="2009" y="1117"/>
                    <a:pt x="1728" y="785"/>
                    <a:pt x="1492" y="565"/>
                  </a:cubicBezTo>
                  <a:cubicBezTo>
                    <a:pt x="1248" y="339"/>
                    <a:pt x="961" y="143"/>
                    <a:pt x="635" y="61"/>
                  </a:cubicBezTo>
                  <a:cubicBezTo>
                    <a:pt x="392" y="0"/>
                    <a:pt x="190" y="18"/>
                    <a:pt x="0" y="10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7" name="Freeform 13"/>
            <p:cNvSpPr/>
            <p:nvPr/>
          </p:nvSpPr>
          <p:spPr bwMode="auto">
            <a:xfrm>
              <a:off x="5419725" y="4763"/>
              <a:ext cx="5216525" cy="5368925"/>
            </a:xfrm>
            <a:custGeom>
              <a:avLst/>
              <a:gdLst/>
              <a:ahLst/>
              <a:cxnLst/>
              <a:rect l="0" t="0" r="r" b="b"/>
              <a:pathLst>
                <a:path w="1097" h="1129">
                  <a:moveTo>
                    <a:pt x="1097" y="1129"/>
                  </a:moveTo>
                  <a:cubicBezTo>
                    <a:pt x="1031" y="909"/>
                    <a:pt x="843" y="701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8" name="Freeform 15"/>
            <p:cNvSpPr/>
            <p:nvPr/>
          </p:nvSpPr>
          <p:spPr bwMode="auto">
            <a:xfrm>
              <a:off x="5813425" y="4763"/>
              <a:ext cx="4832350" cy="4822825"/>
            </a:xfrm>
            <a:custGeom>
              <a:avLst/>
              <a:gdLst/>
              <a:ahLst/>
              <a:cxnLst/>
              <a:rect l="0" t="0" r="r" b="b"/>
              <a:pathLst>
                <a:path w="1016" h="1014">
                  <a:moveTo>
                    <a:pt x="1016" y="1014"/>
                  </a:moveTo>
                  <a:cubicBezTo>
                    <a:pt x="934" y="849"/>
                    <a:pt x="802" y="6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9" name="Freeform 16"/>
            <p:cNvSpPr/>
            <p:nvPr/>
          </p:nvSpPr>
          <p:spPr bwMode="auto">
            <a:xfrm>
              <a:off x="6003925" y="4763"/>
              <a:ext cx="4641850" cy="4598988"/>
            </a:xfrm>
            <a:custGeom>
              <a:avLst/>
              <a:gdLst/>
              <a:ahLst/>
              <a:cxnLst/>
              <a:rect l="0" t="0" r="r" b="b"/>
              <a:pathLst>
                <a:path w="976" h="967">
                  <a:moveTo>
                    <a:pt x="976" y="967"/>
                  </a:moveTo>
                  <a:cubicBezTo>
                    <a:pt x="894" y="822"/>
                    <a:pt x="779" y="689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0" name="Freeform 17"/>
            <p:cNvSpPr/>
            <p:nvPr/>
          </p:nvSpPr>
          <p:spPr bwMode="auto">
            <a:xfrm>
              <a:off x="6203950" y="0"/>
              <a:ext cx="4441825" cy="4237038"/>
            </a:xfrm>
            <a:custGeom>
              <a:avLst/>
              <a:gdLst/>
              <a:ahLst/>
              <a:cxnLst/>
              <a:rect l="0" t="0" r="r" b="b"/>
              <a:pathLst>
                <a:path w="934" h="891">
                  <a:moveTo>
                    <a:pt x="934" y="891"/>
                  </a:moveTo>
                  <a:cubicBezTo>
                    <a:pt x="863" y="783"/>
                    <a:pt x="778" y="684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1" name="Freeform 18"/>
            <p:cNvSpPr/>
            <p:nvPr/>
          </p:nvSpPr>
          <p:spPr bwMode="auto">
            <a:xfrm>
              <a:off x="6456363" y="4763"/>
              <a:ext cx="4179888" cy="3986213"/>
            </a:xfrm>
            <a:custGeom>
              <a:avLst/>
              <a:gdLst/>
              <a:ahLst/>
              <a:cxnLst/>
              <a:rect l="0" t="0" r="r" b="b"/>
              <a:pathLst>
                <a:path w="879" h="838">
                  <a:moveTo>
                    <a:pt x="879" y="838"/>
                  </a:moveTo>
                  <a:cubicBezTo>
                    <a:pt x="821" y="755"/>
                    <a:pt x="756" y="679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2" name="Freeform 19"/>
            <p:cNvSpPr/>
            <p:nvPr/>
          </p:nvSpPr>
          <p:spPr bwMode="auto">
            <a:xfrm>
              <a:off x="6869113" y="4763"/>
              <a:ext cx="3776663" cy="3838575"/>
            </a:xfrm>
            <a:custGeom>
              <a:avLst/>
              <a:gdLst/>
              <a:ahLst/>
              <a:cxnLst/>
              <a:rect l="0" t="0" r="r" b="b"/>
              <a:pathLst>
                <a:path w="794" h="807">
                  <a:moveTo>
                    <a:pt x="794" y="807"/>
                  </a:moveTo>
                  <a:cubicBezTo>
                    <a:pt x="745" y="739"/>
                    <a:pt x="695" y="676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3" name="Freeform 20"/>
            <p:cNvSpPr/>
            <p:nvPr/>
          </p:nvSpPr>
          <p:spPr bwMode="auto">
            <a:xfrm>
              <a:off x="8758238" y="4763"/>
              <a:ext cx="1887538" cy="1355725"/>
            </a:xfrm>
            <a:custGeom>
              <a:avLst/>
              <a:gdLst/>
              <a:ahLst/>
              <a:cxnLst/>
              <a:rect l="0" t="0" r="r" b="b"/>
              <a:pathLst>
                <a:path w="397" h="285">
                  <a:moveTo>
                    <a:pt x="397" y="285"/>
                  </a:moveTo>
                  <a:cubicBezTo>
                    <a:pt x="270" y="182"/>
                    <a:pt x="138" y="8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4" name="Freeform 21"/>
            <p:cNvSpPr/>
            <p:nvPr/>
          </p:nvSpPr>
          <p:spPr bwMode="auto">
            <a:xfrm>
              <a:off x="9223375" y="9525"/>
              <a:ext cx="1422400" cy="1108075"/>
            </a:xfrm>
            <a:custGeom>
              <a:avLst/>
              <a:gdLst/>
              <a:ahLst/>
              <a:cxnLst/>
              <a:rect l="0" t="0" r="r" b="b"/>
              <a:pathLst>
                <a:path w="299" h="233">
                  <a:moveTo>
                    <a:pt x="299" y="233"/>
                  </a:moveTo>
                  <a:cubicBezTo>
                    <a:pt x="197" y="145"/>
                    <a:pt x="97" y="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5" name="Freeform 22"/>
            <p:cNvSpPr/>
            <p:nvPr/>
          </p:nvSpPr>
          <p:spPr bwMode="auto">
            <a:xfrm>
              <a:off x="10009188" y="4763"/>
              <a:ext cx="636588" cy="361950"/>
            </a:xfrm>
            <a:custGeom>
              <a:avLst/>
              <a:gdLst/>
              <a:ahLst/>
              <a:cxnLst/>
              <a:rect l="0" t="0" r="r" b="b"/>
              <a:pathLst>
                <a:path w="134" h="76">
                  <a:moveTo>
                    <a:pt x="0" y="0"/>
                  </a:moveTo>
                  <a:cubicBezTo>
                    <a:pt x="45" y="25"/>
                    <a:pt x="89" y="50"/>
                    <a:pt x="134" y="7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644463" y="1698332"/>
            <a:ext cx="4357752" cy="3470420"/>
            <a:chOff x="644463" y="1698332"/>
            <a:chExt cx="4357752" cy="3470420"/>
          </a:xfrm>
        </p:grpSpPr>
        <p:sp>
          <p:nvSpPr>
            <p:cNvPr id="77" name="Rectangle 76"/>
            <p:cNvSpPr/>
            <p:nvPr/>
          </p:nvSpPr>
          <p:spPr>
            <a:xfrm>
              <a:off x="644463" y="1698332"/>
              <a:ext cx="4357752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9" name="Rectangle 78"/>
            <p:cNvSpPr/>
            <p:nvPr/>
          </p:nvSpPr>
          <p:spPr>
            <a:xfrm>
              <a:off x="644463" y="2274404"/>
              <a:ext cx="4357752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27" name="Isosceles Triangle 9"/>
            <p:cNvSpPr/>
            <p:nvPr/>
          </p:nvSpPr>
          <p:spPr>
            <a:xfrm rot="10800000">
              <a:off x="2665346" y="4896349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654676" y="0"/>
            <a:ext cx="3489324" cy="6858000"/>
          </a:xfrm>
          <a:solidFill>
            <a:schemeClr val="bg1">
              <a:lumMod val="65000"/>
              <a:lumOff val="3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585" y="2336402"/>
            <a:ext cx="4197666" cy="1265539"/>
          </a:xfrm>
        </p:spPr>
        <p:txBody>
          <a:bodyPr bIns="0" anchor="b">
            <a:normAutofit/>
          </a:bodyPr>
          <a:lstStyle>
            <a:lvl1pPr>
              <a:defRPr sz="32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2314" y="3601941"/>
            <a:ext cx="4199254" cy="1214535"/>
          </a:xfrm>
        </p:spPr>
        <p:txBody>
          <a:bodyPr>
            <a:normAutofit/>
          </a:bodyPr>
          <a:lstStyle>
            <a:lvl1pPr marL="0" indent="0" algn="ctr">
              <a:buNone/>
              <a:defRPr sz="1400">
                <a:solidFill>
                  <a:srgbClr val="FFFEFF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0080" y="320040"/>
            <a:ext cx="2743200" cy="320040"/>
          </a:xfrm>
        </p:spPr>
        <p:txBody>
          <a:bodyPr/>
          <a:lstStyle/>
          <a:p>
            <a:fld id="{5BCAD085-E8A6-8845-BD4E-CB4CCA059FC4}" type="datetimeFigureOut">
              <a:rPr lang="en-US" smtClean="0"/>
              <a:t>6/3/25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40080" y="6227064"/>
            <a:ext cx="4358641" cy="32004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315463" y="320040"/>
            <a:ext cx="685800" cy="320040"/>
          </a:xfrm>
        </p:spPr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0278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25554" y="2349925"/>
            <a:ext cx="3112047" cy="2464952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15687" y="794719"/>
            <a:ext cx="4079089" cy="5257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0080" y="320040"/>
            <a:ext cx="27432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6/3/25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40080" y="6227064"/>
            <a:ext cx="7854696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08976" y="320040"/>
            <a:ext cx="6858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4414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9" r:id="rId1"/>
    <p:sldLayoutId id="2147483970" r:id="rId2"/>
    <p:sldLayoutId id="2147483971" r:id="rId3"/>
    <p:sldLayoutId id="2147483972" r:id="rId4"/>
    <p:sldLayoutId id="2147483973" r:id="rId5"/>
    <p:sldLayoutId id="2147483974" r:id="rId6"/>
    <p:sldLayoutId id="2147483975" r:id="rId7"/>
    <p:sldLayoutId id="2147483976" r:id="rId8"/>
    <p:sldLayoutId id="2147483977" r:id="rId9"/>
    <p:sldLayoutId id="2147483978" r:id="rId10"/>
    <p:sldLayoutId id="2147483979" r:id="rId11"/>
  </p:sldLayoutIdLst>
  <p:txStyles>
    <p:titleStyle>
      <a:lvl1pPr algn="ctr" defTabSz="685800" rtl="0" eaLnBrk="1" latinLnBrk="0" hangingPunct="1">
        <a:lnSpc>
          <a:spcPct val="85000"/>
        </a:lnSpc>
        <a:spcBef>
          <a:spcPct val="0"/>
        </a:spcBef>
        <a:buNone/>
        <a:defRPr sz="3200" b="0" i="0" kern="1200" cap="none" spc="-113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120000"/>
        </a:lnSpc>
        <a:spcBef>
          <a:spcPts val="75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9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9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900" kern="120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900" kern="12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2ED139-B585-6B20-5C92-12095E78803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What is Gas Buddy?</a:t>
            </a:r>
          </a:p>
        </p:txBody>
      </p:sp>
    </p:spTree>
    <p:extLst>
      <p:ext uri="{BB962C8B-B14F-4D97-AF65-F5344CB8AC3E}">
        <p14:creationId xmlns:p14="http://schemas.microsoft.com/office/powerpoint/2010/main" val="1796061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14:reveal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err="1"/>
              <a:t>clean_data.py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/>
              <a:t>Cleans raw data from </a:t>
            </a:r>
            <a:r>
              <a:rPr dirty="0" err="1"/>
              <a:t>gas_prices.xlsx</a:t>
            </a:r>
            <a:r>
              <a:rPr dirty="0"/>
              <a:t>.</a:t>
            </a:r>
          </a:p>
          <a:p>
            <a:pPr lvl="1"/>
            <a:r>
              <a:rPr lang="en-CA" dirty="0"/>
              <a:t>Filters invalid records.</a:t>
            </a:r>
          </a:p>
          <a:p>
            <a:pPr lvl="1"/>
            <a:r>
              <a:rPr lang="en-CA" dirty="0"/>
              <a:t>Tags by time-of-day.</a:t>
            </a:r>
          </a:p>
          <a:p>
            <a:pPr lvl="1"/>
            <a:r>
              <a:rPr lang="en-CA" dirty="0"/>
              <a:t> Removes duplicates.</a:t>
            </a:r>
          </a:p>
          <a:p>
            <a:endParaRPr dirty="0"/>
          </a:p>
        </p:txBody>
      </p:sp>
      <p:pic>
        <p:nvPicPr>
          <p:cNvPr id="5" name="Picture 4" descr="A screenshot of a spreadsheet&#10;&#10;AI-generated content may be incorrect.">
            <a:extLst>
              <a:ext uri="{FF2B5EF4-FFF2-40B4-BE49-F238E27FC236}">
                <a16:creationId xmlns:a16="http://schemas.microsoft.com/office/drawing/2014/main" id="{021CE27C-49B9-2398-3167-F3A0FA1B69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6561" y="-60246"/>
            <a:ext cx="8375021" cy="43919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AE490EE-5FE3-DBE4-B7A5-80846CFF7F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0200" y="2696369"/>
            <a:ext cx="7772400" cy="4237013"/>
          </a:xfrm>
          <a:prstGeom prst="rect">
            <a:avLst/>
          </a:prstGeom>
        </p:spPr>
      </p:pic>
      <p:sp>
        <p:nvSpPr>
          <p:cNvPr id="7" name="Down Arrow 6">
            <a:extLst>
              <a:ext uri="{FF2B5EF4-FFF2-40B4-BE49-F238E27FC236}">
                <a16:creationId xmlns:a16="http://schemas.microsoft.com/office/drawing/2014/main" id="{C543371F-E489-A1C4-121B-3A95DD7720C0}"/>
              </a:ext>
            </a:extLst>
          </p:cNvPr>
          <p:cNvSpPr/>
          <p:nvPr/>
        </p:nvSpPr>
        <p:spPr>
          <a:xfrm rot="19591614">
            <a:off x="1405483" y="1405862"/>
            <a:ext cx="1193180" cy="151656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14:reveal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err="1"/>
              <a:t>visualization.py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/>
              <a:t>Time-Series Plot:</a:t>
            </a:r>
            <a:endParaRPr lang="en-CA" dirty="0"/>
          </a:p>
          <a:p>
            <a:pPr lvl="1"/>
            <a:r>
              <a:rPr lang="en-CA" dirty="0"/>
              <a:t>Price trends over time on Average</a:t>
            </a:r>
          </a:p>
          <a:p>
            <a:r>
              <a:rPr lang="en-CA" dirty="0"/>
              <a:t>Interactive Time Plot:</a:t>
            </a:r>
          </a:p>
          <a:p>
            <a:pPr lvl="1"/>
            <a:r>
              <a:rPr lang="en-CA" dirty="0"/>
              <a:t>Scatter plot of all data points</a:t>
            </a:r>
            <a:endParaRPr dirty="0"/>
          </a:p>
          <a:p>
            <a:r>
              <a:rPr dirty="0"/>
              <a:t>Geographic Heatmap:</a:t>
            </a:r>
            <a:endParaRPr lang="en-CA" dirty="0"/>
          </a:p>
          <a:p>
            <a:pPr lvl="1"/>
            <a:r>
              <a:rPr dirty="0"/>
              <a:t>Interactive map of gas stations</a:t>
            </a:r>
            <a:endParaRPr lang="en-CA" dirty="0"/>
          </a:p>
          <a:p>
            <a:pPr lvl="1"/>
            <a:r>
              <a:rPr lang="en-CA" dirty="0"/>
              <a:t>Colour codes the average price of all recorded gas stations</a:t>
            </a:r>
            <a:endParaRPr dirty="0"/>
          </a:p>
          <a:p>
            <a:r>
              <a:rPr dirty="0"/>
              <a:t>Outputs: </a:t>
            </a:r>
            <a:r>
              <a:rPr dirty="0" err="1"/>
              <a:t>time_plot.png</a:t>
            </a:r>
            <a:r>
              <a:rPr dirty="0"/>
              <a:t> and </a:t>
            </a:r>
            <a:r>
              <a:rPr dirty="0" err="1"/>
              <a:t>heatmap.html</a:t>
            </a:r>
            <a:r>
              <a:rPr lang="en-CA" dirty="0"/>
              <a:t>, </a:t>
            </a:r>
            <a:r>
              <a:rPr lang="en-CA" dirty="0" err="1"/>
              <a:t>interactive_graph.html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14:reveal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Automatin</a:t>
            </a:r>
            <a:r>
              <a:rPr dirty="0"/>
              <a:t> the Pipeline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err="1"/>
              <a:t>check_time.sh</a:t>
            </a:r>
            <a:r>
              <a:rPr lang="en-CA" dirty="0"/>
              <a:t> + shortcut triggers autorun when in time slot</a:t>
            </a:r>
          </a:p>
          <a:p>
            <a:pPr lvl="1"/>
            <a:r>
              <a:rPr lang="en-CA" dirty="0"/>
              <a:t>Shortcut keeps script running in background even when laptop is asleep</a:t>
            </a:r>
          </a:p>
          <a:p>
            <a:r>
              <a:rPr dirty="0" err="1"/>
              <a:t>autorun.sh</a:t>
            </a:r>
            <a:r>
              <a:rPr dirty="0"/>
              <a:t> handles scheduling for morning, afternoon, evening, and midnight</a:t>
            </a:r>
            <a:endParaRPr lang="en-CA" dirty="0"/>
          </a:p>
          <a:p>
            <a:pPr marL="685800" lvl="1" indent="-342900">
              <a:buFont typeface="+mj-lt"/>
              <a:buAutoNum type="arabicPeriod"/>
            </a:pPr>
            <a:r>
              <a:rPr lang="en-CA" dirty="0"/>
              <a:t>Run </a:t>
            </a:r>
            <a:r>
              <a:rPr lang="en-CA" dirty="0" err="1"/>
              <a:t>scrape_gasprice.py</a:t>
            </a:r>
            <a:endParaRPr lang="en-CA" dirty="0"/>
          </a:p>
          <a:p>
            <a:pPr marL="685800" lvl="1" indent="-342900">
              <a:buFont typeface="+mj-lt"/>
              <a:buAutoNum type="arabicPeriod"/>
            </a:pPr>
            <a:r>
              <a:rPr lang="en-CA" dirty="0"/>
              <a:t>Run </a:t>
            </a:r>
            <a:r>
              <a:rPr lang="en-CA" dirty="0" err="1"/>
              <a:t>clean_data.py</a:t>
            </a:r>
            <a:endParaRPr lang="en-CA" dirty="0"/>
          </a:p>
          <a:p>
            <a:pPr marL="685800" lvl="1" indent="-342900">
              <a:buFont typeface="+mj-lt"/>
              <a:buAutoNum type="arabicPeriod"/>
            </a:pPr>
            <a:r>
              <a:rPr lang="en-CA" dirty="0"/>
              <a:t>Run </a:t>
            </a:r>
            <a:r>
              <a:rPr lang="en-CA" dirty="0" err="1"/>
              <a:t>visualization.py</a:t>
            </a:r>
            <a:endParaRPr lang="en-CA" dirty="0"/>
          </a:p>
          <a:p>
            <a:pPr lvl="1"/>
            <a:endParaRPr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48828DA-EF3B-57DB-37E0-6106F53F82C5}"/>
              </a:ext>
            </a:extLst>
          </p:cNvPr>
          <p:cNvGrpSpPr/>
          <p:nvPr/>
        </p:nvGrpSpPr>
        <p:grpSpPr>
          <a:xfrm>
            <a:off x="1" y="-47812"/>
            <a:ext cx="4104142" cy="6905812"/>
            <a:chOff x="1" y="-47812"/>
            <a:chExt cx="4104142" cy="6905812"/>
          </a:xfrm>
        </p:grpSpPr>
        <p:pic>
          <p:nvPicPr>
            <p:cNvPr id="5" name="Picture 4" descr="A screenshot of a computer program&#10;&#10;AI-generated content may be incorrect.">
              <a:extLst>
                <a:ext uri="{FF2B5EF4-FFF2-40B4-BE49-F238E27FC236}">
                  <a16:creationId xmlns:a16="http://schemas.microsoft.com/office/drawing/2014/main" id="{B9579300-2A7C-5DCD-6B78-7767FA23BC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" y="-47812"/>
              <a:ext cx="4091410" cy="4062393"/>
            </a:xfrm>
            <a:prstGeom prst="rect">
              <a:avLst/>
            </a:prstGeom>
          </p:spPr>
        </p:pic>
        <p:pic>
          <p:nvPicPr>
            <p:cNvPr id="7" name="Picture 6" descr="A screenshot of a computer program&#10;&#10;AI-generated content may be incorrect.">
              <a:extLst>
                <a:ext uri="{FF2B5EF4-FFF2-40B4-BE49-F238E27FC236}">
                  <a16:creationId xmlns:a16="http://schemas.microsoft.com/office/drawing/2014/main" id="{D2A73306-142F-322C-5D98-FC51239987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733" y="3998520"/>
              <a:ext cx="4091410" cy="2859480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E3BEB40A-1B21-2AE1-9892-61B1000995EC}"/>
              </a:ext>
            </a:extLst>
          </p:cNvPr>
          <p:cNvSpPr txBox="1"/>
          <p:nvPr/>
        </p:nvSpPr>
        <p:spPr>
          <a:xfrm rot="20535556">
            <a:off x="711265" y="2535997"/>
            <a:ext cx="772147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Shortcut functions are very limited, </a:t>
            </a:r>
          </a:p>
          <a:p>
            <a:r>
              <a:rPr lang="en-US" sz="2400" b="1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but easy get system permission to run while sleep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14:reveal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BAF73-5C3A-BFDE-BD03-A7EE7CB96A4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5134462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0DBDC09-8642-C597-859B-EADE3F7C60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224" y="0"/>
            <a:ext cx="7783552" cy="4077098"/>
          </a:xfrm>
          <a:prstGeom prst="rect">
            <a:avLst/>
          </a:prstGeom>
        </p:spPr>
      </p:pic>
      <p:pic>
        <p:nvPicPr>
          <p:cNvPr id="3" name="Picture 2" descr="A screenshot of a website&#10;&#10;AI-generated content may be incorrect.">
            <a:extLst>
              <a:ext uri="{FF2B5EF4-FFF2-40B4-BE49-F238E27FC236}">
                <a16:creationId xmlns:a16="http://schemas.microsoft.com/office/drawing/2014/main" id="{D9595BAD-2D72-5FC1-9CE6-19C9DD9BA85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0945"/>
          <a:stretch/>
        </p:blipFill>
        <p:spPr>
          <a:xfrm>
            <a:off x="724828" y="3429000"/>
            <a:ext cx="8095786" cy="3211551"/>
          </a:xfrm>
          <a:prstGeom prst="rect">
            <a:avLst/>
          </a:prstGeom>
        </p:spPr>
      </p:pic>
      <p:pic>
        <p:nvPicPr>
          <p:cNvPr id="7" name="Picture 6" descr="A map of a city&#10;&#10;AI-generated content may be incorrect.">
            <a:extLst>
              <a:ext uri="{FF2B5EF4-FFF2-40B4-BE49-F238E27FC236}">
                <a16:creationId xmlns:a16="http://schemas.microsoft.com/office/drawing/2014/main" id="{B1C44425-324B-40E4-C149-AD7D544E50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70" y="805583"/>
            <a:ext cx="9068060" cy="5004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254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14:reveal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6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6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Project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15687" y="958089"/>
            <a:ext cx="4091410" cy="5248622"/>
          </a:xfrm>
        </p:spPr>
        <p:txBody>
          <a:bodyPr>
            <a:normAutofit/>
          </a:bodyPr>
          <a:lstStyle/>
          <a:p>
            <a:r>
              <a:rPr dirty="0"/>
              <a:t>Gas Price Analysis Pipeline</a:t>
            </a:r>
          </a:p>
          <a:p>
            <a:r>
              <a:rPr dirty="0"/>
              <a:t>Three Python scripts:</a:t>
            </a:r>
          </a:p>
          <a:p>
            <a:pPr marL="971550" lvl="1" indent="-514350">
              <a:buFont typeface="+mj-lt"/>
              <a:buAutoNum type="arabicPeriod"/>
            </a:pPr>
            <a:r>
              <a:rPr dirty="0" err="1"/>
              <a:t>scrape_gasprice.py</a:t>
            </a:r>
            <a:endParaRPr dirty="0"/>
          </a:p>
          <a:p>
            <a:pPr marL="971550" lvl="1" indent="-514350">
              <a:buFont typeface="+mj-lt"/>
              <a:buAutoNum type="arabicPeriod"/>
            </a:pPr>
            <a:r>
              <a:rPr dirty="0" err="1"/>
              <a:t>clean_data.py</a:t>
            </a:r>
            <a:endParaRPr dirty="0"/>
          </a:p>
          <a:p>
            <a:pPr marL="971550" lvl="1" indent="-514350">
              <a:buFont typeface="+mj-lt"/>
              <a:buAutoNum type="arabicPeriod"/>
            </a:pPr>
            <a:r>
              <a:rPr dirty="0" err="1"/>
              <a:t>visualization.py</a:t>
            </a:r>
            <a:endParaRPr lang="en-CA" dirty="0"/>
          </a:p>
          <a:p>
            <a:r>
              <a:rPr lang="en-CA" dirty="0"/>
              <a:t>Two Shell scripts: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CA" dirty="0" err="1"/>
              <a:t>autorun.sh</a:t>
            </a:r>
            <a:endParaRPr lang="en-CA" dirty="0"/>
          </a:p>
          <a:p>
            <a:pPr marL="914400" lvl="1" indent="-514350">
              <a:buFont typeface="+mj-lt"/>
              <a:buAutoNum type="arabicPeriod"/>
            </a:pPr>
            <a:r>
              <a:rPr lang="en-CA" dirty="0" err="1"/>
              <a:t>check_time.sh</a:t>
            </a:r>
            <a:endParaRPr lang="en-CA" dirty="0"/>
          </a:p>
          <a:p>
            <a:r>
              <a:rPr lang="en-CA" dirty="0"/>
              <a:t>Automation:</a:t>
            </a:r>
          </a:p>
          <a:p>
            <a:pPr lvl="1"/>
            <a:r>
              <a:rPr lang="en-CA" dirty="0"/>
              <a:t>Shortcut (MacOS)+ shell scripts</a:t>
            </a:r>
          </a:p>
          <a:p>
            <a:r>
              <a:rPr lang="en-CA" dirty="0"/>
              <a:t>Dependencies:</a:t>
            </a:r>
          </a:p>
          <a:p>
            <a:pPr lvl="1"/>
            <a:r>
              <a:rPr lang="en-CA" dirty="0" err="1"/>
              <a:t>asyncio</a:t>
            </a:r>
            <a:r>
              <a:rPr lang="en-CA" dirty="0"/>
              <a:t>, logging, pandas, datetime, time</a:t>
            </a:r>
          </a:p>
          <a:p>
            <a:pPr lvl="1"/>
            <a:r>
              <a:rPr lang="en-CA" dirty="0" err="1"/>
              <a:t>gasbuddy</a:t>
            </a:r>
            <a:r>
              <a:rPr lang="en-CA" dirty="0"/>
              <a:t>, matplotlib, folium, </a:t>
            </a:r>
            <a:r>
              <a:rPr lang="en-CA" dirty="0" err="1"/>
              <a:t>branca</a:t>
            </a:r>
            <a:r>
              <a:rPr lang="en-CA" dirty="0"/>
              <a:t>, </a:t>
            </a:r>
            <a:r>
              <a:rPr lang="en-CA" dirty="0" err="1"/>
              <a:t>plotly</a:t>
            </a:r>
            <a:endParaRPr lang="en-CA" dirty="0"/>
          </a:p>
          <a:p>
            <a:pPr lvl="1"/>
            <a:endParaRPr lang="en-CA" dirty="0"/>
          </a:p>
          <a:p>
            <a:pPr lvl="1"/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14:reveal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Visualization Output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dirty="0"/>
              <a:t>Time Series Plot</a:t>
            </a:r>
            <a:endParaRPr lang="en-CA" dirty="0"/>
          </a:p>
          <a:p>
            <a:r>
              <a:rPr lang="en-CA" dirty="0"/>
              <a:t>Scatter Plot</a:t>
            </a:r>
            <a:endParaRPr dirty="0"/>
          </a:p>
          <a:p>
            <a:r>
              <a:rPr dirty="0"/>
              <a:t>Heatmap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14:reveal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2" name="Rectangle 91">
            <a:extLst>
              <a:ext uri="{FF2B5EF4-FFF2-40B4-BE49-F238E27FC236}">
                <a16:creationId xmlns:a16="http://schemas.microsoft.com/office/drawing/2014/main" id="{B55196D0-95AD-4497-84D1-430C6EBB25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9144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6DDA3D29-E716-4F33-AB4C-8ED10BB364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47255" y="-59376"/>
            <a:ext cx="9386886" cy="6923798"/>
            <a:chOff x="-329674" y="-51881"/>
            <a:chExt cx="12515851" cy="6923798"/>
          </a:xfrm>
        </p:grpSpPr>
        <p:sp>
          <p:nvSpPr>
            <p:cNvPr id="95" name="Freeform 5">
              <a:extLst>
                <a:ext uri="{FF2B5EF4-FFF2-40B4-BE49-F238E27FC236}">
                  <a16:creationId xmlns:a16="http://schemas.microsoft.com/office/drawing/2014/main" id="{5D79944B-9254-4463-AD5B-36257D494A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6" name="Freeform 6">
              <a:extLst>
                <a:ext uri="{FF2B5EF4-FFF2-40B4-BE49-F238E27FC236}">
                  <a16:creationId xmlns:a16="http://schemas.microsoft.com/office/drawing/2014/main" id="{8DDA31B6-BB0C-47FB-B78E-A35B59D8B0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7" name="Freeform 7">
              <a:extLst>
                <a:ext uri="{FF2B5EF4-FFF2-40B4-BE49-F238E27FC236}">
                  <a16:creationId xmlns:a16="http://schemas.microsoft.com/office/drawing/2014/main" id="{B460420D-1A32-4F29-8E6A-0BF0E3A59D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8" name="Freeform 8">
              <a:extLst>
                <a:ext uri="{FF2B5EF4-FFF2-40B4-BE49-F238E27FC236}">
                  <a16:creationId xmlns:a16="http://schemas.microsoft.com/office/drawing/2014/main" id="{5744D7E2-E0C1-445D-81C0-6C9E382D52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" name="Freeform 9">
              <a:extLst>
                <a:ext uri="{FF2B5EF4-FFF2-40B4-BE49-F238E27FC236}">
                  <a16:creationId xmlns:a16="http://schemas.microsoft.com/office/drawing/2014/main" id="{5CE3C75D-E7AA-450E-AE72-A8F8660AC1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0" name="Freeform 10">
              <a:extLst>
                <a:ext uri="{FF2B5EF4-FFF2-40B4-BE49-F238E27FC236}">
                  <a16:creationId xmlns:a16="http://schemas.microsoft.com/office/drawing/2014/main" id="{4E82641D-7380-4EBC-A0B4-A21F9B7032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1" name="Freeform 11">
              <a:extLst>
                <a:ext uri="{FF2B5EF4-FFF2-40B4-BE49-F238E27FC236}">
                  <a16:creationId xmlns:a16="http://schemas.microsoft.com/office/drawing/2014/main" id="{06D3136D-2941-41F5-9CA6-0CD6378DBC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" name="Freeform 12">
              <a:extLst>
                <a:ext uri="{FF2B5EF4-FFF2-40B4-BE49-F238E27FC236}">
                  <a16:creationId xmlns:a16="http://schemas.microsoft.com/office/drawing/2014/main" id="{459DAFD1-A8B5-4AF5-BBC4-82DBC67B68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3" name="Freeform 13">
              <a:extLst>
                <a:ext uri="{FF2B5EF4-FFF2-40B4-BE49-F238E27FC236}">
                  <a16:creationId xmlns:a16="http://schemas.microsoft.com/office/drawing/2014/main" id="{73B5597B-C549-4923-9582-01359B7ED1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4" name="Freeform 14">
              <a:extLst>
                <a:ext uri="{FF2B5EF4-FFF2-40B4-BE49-F238E27FC236}">
                  <a16:creationId xmlns:a16="http://schemas.microsoft.com/office/drawing/2014/main" id="{484FB59A-C29A-4BC3-AED4-5CBDEEBF88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5" name="Freeform 15">
              <a:extLst>
                <a:ext uri="{FF2B5EF4-FFF2-40B4-BE49-F238E27FC236}">
                  <a16:creationId xmlns:a16="http://schemas.microsoft.com/office/drawing/2014/main" id="{3E875A1F-55ED-4D78-BFCD-DEAB4B1F27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6" name="Freeform 16">
              <a:extLst>
                <a:ext uri="{FF2B5EF4-FFF2-40B4-BE49-F238E27FC236}">
                  <a16:creationId xmlns:a16="http://schemas.microsoft.com/office/drawing/2014/main" id="{1AF6A9C4-B5C0-45CF-BEA4-E5E138FB57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7" name="Freeform 17">
              <a:extLst>
                <a:ext uri="{FF2B5EF4-FFF2-40B4-BE49-F238E27FC236}">
                  <a16:creationId xmlns:a16="http://schemas.microsoft.com/office/drawing/2014/main" id="{B7A35A07-8906-46C9-A385-386C890B42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8" name="Freeform 18">
              <a:extLst>
                <a:ext uri="{FF2B5EF4-FFF2-40B4-BE49-F238E27FC236}">
                  <a16:creationId xmlns:a16="http://schemas.microsoft.com/office/drawing/2014/main" id="{EDC56392-B772-4465-9844-E65545FE37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9" name="Freeform 19">
              <a:extLst>
                <a:ext uri="{FF2B5EF4-FFF2-40B4-BE49-F238E27FC236}">
                  <a16:creationId xmlns:a16="http://schemas.microsoft.com/office/drawing/2014/main" id="{4E1EB07B-37CA-4168-8167-98F2E181CE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0" name="Freeform 20">
              <a:extLst>
                <a:ext uri="{FF2B5EF4-FFF2-40B4-BE49-F238E27FC236}">
                  <a16:creationId xmlns:a16="http://schemas.microsoft.com/office/drawing/2014/main" id="{F79CCCC1-44E4-40E6-BEC7-4D67883CA6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1" name="Freeform 21">
              <a:extLst>
                <a:ext uri="{FF2B5EF4-FFF2-40B4-BE49-F238E27FC236}">
                  <a16:creationId xmlns:a16="http://schemas.microsoft.com/office/drawing/2014/main" id="{BA2BCCEB-7B0D-4604-A0D9-C979853942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2" name="Freeform 22">
              <a:extLst>
                <a:ext uri="{FF2B5EF4-FFF2-40B4-BE49-F238E27FC236}">
                  <a16:creationId xmlns:a16="http://schemas.microsoft.com/office/drawing/2014/main" id="{3E9BE4C6-A966-4993-B450-34D205DCEC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3" name="Freeform 23">
              <a:extLst>
                <a:ext uri="{FF2B5EF4-FFF2-40B4-BE49-F238E27FC236}">
                  <a16:creationId xmlns:a16="http://schemas.microsoft.com/office/drawing/2014/main" id="{D6D0BD97-50C4-4381-B670-2D0ADD5883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15" name="Freeform: Shape 114">
            <a:extLst>
              <a:ext uri="{FF2B5EF4-FFF2-40B4-BE49-F238E27FC236}">
                <a16:creationId xmlns:a16="http://schemas.microsoft.com/office/drawing/2014/main" id="{4EA367D7-D8FE-4C9E-B6C6-5285FC7B52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93"/>
            <a:ext cx="9144000" cy="6014522"/>
          </a:xfrm>
          <a:custGeom>
            <a:avLst/>
            <a:gdLst>
              <a:gd name="connsiteX0" fmla="*/ 0 w 12192000"/>
              <a:gd name="connsiteY0" fmla="*/ 0 h 6014522"/>
              <a:gd name="connsiteX1" fmla="*/ 12192000 w 12192000"/>
              <a:gd name="connsiteY1" fmla="*/ 0 h 6014522"/>
              <a:gd name="connsiteX2" fmla="*/ 12192000 w 12192000"/>
              <a:gd name="connsiteY2" fmla="*/ 5663459 h 6014522"/>
              <a:gd name="connsiteX3" fmla="*/ 6299617 w 12192000"/>
              <a:gd name="connsiteY3" fmla="*/ 5663459 h 6014522"/>
              <a:gd name="connsiteX4" fmla="*/ 6096000 w 12192000"/>
              <a:gd name="connsiteY4" fmla="*/ 6014522 h 6014522"/>
              <a:gd name="connsiteX5" fmla="*/ 5892384 w 12192000"/>
              <a:gd name="connsiteY5" fmla="*/ 5663459 h 6014522"/>
              <a:gd name="connsiteX6" fmla="*/ 0 w 12192000"/>
              <a:gd name="connsiteY6" fmla="*/ 5663459 h 6014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6014522">
                <a:moveTo>
                  <a:pt x="0" y="0"/>
                </a:moveTo>
                <a:lnTo>
                  <a:pt x="12192000" y="0"/>
                </a:lnTo>
                <a:lnTo>
                  <a:pt x="12192000" y="5663459"/>
                </a:lnTo>
                <a:lnTo>
                  <a:pt x="6299617" y="5663459"/>
                </a:lnTo>
                <a:lnTo>
                  <a:pt x="6096000" y="6014522"/>
                </a:lnTo>
                <a:lnTo>
                  <a:pt x="5892384" y="5663459"/>
                </a:lnTo>
                <a:lnTo>
                  <a:pt x="0" y="566345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Picture 5" descr="A graph of gas prices&#10;&#10;AI-generated content may be incorrect.">
            <a:extLst>
              <a:ext uri="{FF2B5EF4-FFF2-40B4-BE49-F238E27FC236}">
                <a16:creationId xmlns:a16="http://schemas.microsoft.com/office/drawing/2014/main" id="{0310F3BA-47D7-A076-B110-73C3D52112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893" y="722252"/>
            <a:ext cx="8422916" cy="4211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0358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D80194B-D1AF-405D-B088-65FE2AC6ED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67" y="5496552"/>
            <a:ext cx="9135265" cy="136978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DDA3D29-E716-4F33-AB4C-8ED10BB364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47255" y="-59376"/>
            <a:ext cx="9386886" cy="6923798"/>
            <a:chOff x="-329674" y="-51881"/>
            <a:chExt cx="12515851" cy="6923798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5D79944B-9254-4463-AD5B-36257D494A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8DDA31B6-BB0C-47FB-B78E-A35B59D8B0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B460420D-1A32-4F29-8E6A-0BF0E3A59D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5744D7E2-E0C1-445D-81C0-6C9E382D52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5CE3C75D-E7AA-450E-AE72-A8F8660AC1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bg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4E82641D-7380-4EBC-A0B4-A21F9B7032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06D3136D-2941-41F5-9CA6-0CD6378DBC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459DAFD1-A8B5-4AF5-BBC4-82DBC67B68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73B5597B-C549-4923-9582-01359B7ED1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484FB59A-C29A-4BC3-AED4-5CBDEEBF88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3E875A1F-55ED-4D78-BFCD-DEAB4B1F27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16">
              <a:extLst>
                <a:ext uri="{FF2B5EF4-FFF2-40B4-BE49-F238E27FC236}">
                  <a16:creationId xmlns:a16="http://schemas.microsoft.com/office/drawing/2014/main" id="{1AF6A9C4-B5C0-45CF-BEA4-E5E138FB57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B7A35A07-8906-46C9-A385-386C890B42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EDC56392-B772-4465-9844-E65545FE37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4E1EB07B-37CA-4168-8167-98F2E181CE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F79CCCC1-44E4-40E6-BEC7-4D67883CA6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21">
              <a:extLst>
                <a:ext uri="{FF2B5EF4-FFF2-40B4-BE49-F238E27FC236}">
                  <a16:creationId xmlns:a16="http://schemas.microsoft.com/office/drawing/2014/main" id="{BA2BCCEB-7B0D-4604-A0D9-C979853942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3E9BE4C6-A966-4993-B450-34D205DCEC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D6D0BD97-50C4-4381-B670-2D0ADD5883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853416A0-D066-471E-908D-8E53BC00F5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795" y="-6705"/>
            <a:ext cx="9145590" cy="556834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graph of different colored dots&#10;&#10;AI-generated content may be incorrect.">
            <a:extLst>
              <a:ext uri="{FF2B5EF4-FFF2-40B4-BE49-F238E27FC236}">
                <a16:creationId xmlns:a16="http://schemas.microsoft.com/office/drawing/2014/main" id="{79B0B1D2-A312-285B-6527-310216C637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73" y="423774"/>
            <a:ext cx="9015451" cy="4713662"/>
          </a:xfrm>
          <a:prstGeom prst="rect">
            <a:avLst/>
          </a:prstGeom>
        </p:spPr>
      </p:pic>
      <p:pic>
        <p:nvPicPr>
          <p:cNvPr id="7" name="Picture 6" descr="A graph of gas prices&#10;&#10;AI-generated content may be incorrect.">
            <a:extLst>
              <a:ext uri="{FF2B5EF4-FFF2-40B4-BE49-F238E27FC236}">
                <a16:creationId xmlns:a16="http://schemas.microsoft.com/office/drawing/2014/main" id="{D4831890-29CB-361E-84A3-237C886365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24" y="532771"/>
            <a:ext cx="8950348" cy="4713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372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map&#10;&#10;AI-generated content may be incorrect.">
            <a:extLst>
              <a:ext uri="{FF2B5EF4-FFF2-40B4-BE49-F238E27FC236}">
                <a16:creationId xmlns:a16="http://schemas.microsoft.com/office/drawing/2014/main" id="{9ABD8897-25E9-9B5E-29AC-3DDC0D48C2E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479" r="1" b="14306"/>
          <a:stretch>
            <a:fillRect/>
          </a:stretch>
        </p:blipFill>
        <p:spPr>
          <a:xfrm>
            <a:off x="3370077" y="243"/>
            <a:ext cx="5773923" cy="3346705"/>
          </a:xfrm>
          <a:custGeom>
            <a:avLst/>
            <a:gdLst/>
            <a:ahLst/>
            <a:cxnLst/>
            <a:rect l="l" t="t" r="r" b="b"/>
            <a:pathLst>
              <a:path w="7698564" h="3346705">
                <a:moveTo>
                  <a:pt x="1549963" y="0"/>
                </a:moveTo>
                <a:lnTo>
                  <a:pt x="1555540" y="0"/>
                </a:lnTo>
                <a:lnTo>
                  <a:pt x="2621768" y="0"/>
                </a:lnTo>
                <a:lnTo>
                  <a:pt x="6451640" y="0"/>
                </a:lnTo>
                <a:lnTo>
                  <a:pt x="6451640" y="479"/>
                </a:lnTo>
                <a:lnTo>
                  <a:pt x="7698564" y="479"/>
                </a:lnTo>
                <a:lnTo>
                  <a:pt x="7698564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7" name="Picture 6" descr="A map of a city with many dots&#10;&#10;AI-generated content may be incorrect.">
            <a:extLst>
              <a:ext uri="{FF2B5EF4-FFF2-40B4-BE49-F238E27FC236}">
                <a16:creationId xmlns:a16="http://schemas.microsoft.com/office/drawing/2014/main" id="{36B70AF0-453C-30CA-ADD2-C22203B8C29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1753" r="6020" b="-2"/>
          <a:stretch>
            <a:fillRect/>
          </a:stretch>
        </p:blipFill>
        <p:spPr>
          <a:xfrm>
            <a:off x="20" y="10"/>
            <a:ext cx="4394827" cy="3346695"/>
          </a:xfrm>
          <a:custGeom>
            <a:avLst/>
            <a:gdLst/>
            <a:ahLst/>
            <a:cxnLst/>
            <a:rect l="l" t="t" r="r" b="b"/>
            <a:pathLst>
              <a:path w="5859797" h="3346705">
                <a:moveTo>
                  <a:pt x="0" y="0"/>
                </a:moveTo>
                <a:lnTo>
                  <a:pt x="5859797" y="0"/>
                </a:lnTo>
                <a:lnTo>
                  <a:pt x="4309834" y="3346705"/>
                </a:lnTo>
                <a:lnTo>
                  <a:pt x="4304257" y="3346705"/>
                </a:lnTo>
                <a:lnTo>
                  <a:pt x="3238029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6" name="Picture 5" descr="A map of a city with many dots&#10;&#10;AI-generated content may be incorrect.">
            <a:extLst>
              <a:ext uri="{FF2B5EF4-FFF2-40B4-BE49-F238E27FC236}">
                <a16:creationId xmlns:a16="http://schemas.microsoft.com/office/drawing/2014/main" id="{15C0A64A-FA1B-59A2-95BB-AF430D55A11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2327" r="5013" b="-2"/>
          <a:stretch>
            <a:fillRect/>
          </a:stretch>
        </p:blipFill>
        <p:spPr>
          <a:xfrm>
            <a:off x="4762566" y="3511295"/>
            <a:ext cx="4381434" cy="3346705"/>
          </a:xfrm>
          <a:custGeom>
            <a:avLst/>
            <a:gdLst/>
            <a:ahLst/>
            <a:cxnLst/>
            <a:rect l="l" t="t" r="r" b="b"/>
            <a:pathLst>
              <a:path w="5841911" h="3346705">
                <a:moveTo>
                  <a:pt x="1549963" y="0"/>
                </a:moveTo>
                <a:lnTo>
                  <a:pt x="1555540" y="0"/>
                </a:lnTo>
                <a:lnTo>
                  <a:pt x="2621768" y="0"/>
                </a:lnTo>
                <a:lnTo>
                  <a:pt x="5841911" y="0"/>
                </a:lnTo>
                <a:lnTo>
                  <a:pt x="5841911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11" name="Picture 10" descr="A map with purple dots&#10;&#10;AI-generated content may be incorrect.">
            <a:extLst>
              <a:ext uri="{FF2B5EF4-FFF2-40B4-BE49-F238E27FC236}">
                <a16:creationId xmlns:a16="http://schemas.microsoft.com/office/drawing/2014/main" id="{4E392A86-A8C9-66DB-9085-EB535504B78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7615" r="2" b="20159"/>
          <a:stretch>
            <a:fillRect/>
          </a:stretch>
        </p:blipFill>
        <p:spPr>
          <a:xfrm>
            <a:off x="20" y="3511295"/>
            <a:ext cx="5773903" cy="3346705"/>
          </a:xfrm>
          <a:custGeom>
            <a:avLst/>
            <a:gdLst/>
            <a:ahLst/>
            <a:cxnLst/>
            <a:rect l="l" t="t" r="r" b="b"/>
            <a:pathLst>
              <a:path w="7698564" h="3346705">
                <a:moveTo>
                  <a:pt x="0" y="0"/>
                </a:moveTo>
                <a:lnTo>
                  <a:pt x="7698564" y="0"/>
                </a:lnTo>
                <a:lnTo>
                  <a:pt x="6148601" y="3346705"/>
                </a:lnTo>
                <a:lnTo>
                  <a:pt x="6143024" y="3346705"/>
                </a:lnTo>
                <a:lnTo>
                  <a:pt x="5076796" y="3346705"/>
                </a:lnTo>
                <a:lnTo>
                  <a:pt x="1246924" y="3346705"/>
                </a:lnTo>
                <a:lnTo>
                  <a:pt x="1246924" y="3346226"/>
                </a:lnTo>
                <a:lnTo>
                  <a:pt x="0" y="334622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911939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Pipeline Overview</a:t>
            </a:r>
            <a:r>
              <a:rPr lang="en-CA" dirty="0"/>
              <a:t> 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15687" y="803186"/>
            <a:ext cx="4091410" cy="5564160"/>
          </a:xfrm>
        </p:spPr>
        <p:txBody>
          <a:bodyPr>
            <a:normAutofit/>
          </a:bodyPr>
          <a:lstStyle/>
          <a:p>
            <a:r>
              <a:rPr lang="en-CA" dirty="0"/>
              <a:t>Overview:</a:t>
            </a:r>
          </a:p>
          <a:p>
            <a:pPr lvl="1"/>
            <a:r>
              <a:rPr dirty="0"/>
              <a:t>1. </a:t>
            </a:r>
            <a:r>
              <a:rPr dirty="0" err="1"/>
              <a:t>scrape_gasprice.py</a:t>
            </a:r>
            <a:r>
              <a:rPr dirty="0"/>
              <a:t>: Collects gas price data.</a:t>
            </a:r>
          </a:p>
          <a:p>
            <a:pPr lvl="1"/>
            <a:r>
              <a:rPr dirty="0"/>
              <a:t>2. </a:t>
            </a:r>
            <a:r>
              <a:rPr dirty="0" err="1"/>
              <a:t>clean_data.py</a:t>
            </a:r>
            <a:r>
              <a:rPr dirty="0"/>
              <a:t>: Cleans and deduplicates the data.</a:t>
            </a:r>
          </a:p>
          <a:p>
            <a:pPr lvl="1"/>
            <a:r>
              <a:rPr dirty="0"/>
              <a:t>3. </a:t>
            </a:r>
            <a:r>
              <a:rPr dirty="0" err="1"/>
              <a:t>visualization.py</a:t>
            </a:r>
            <a:r>
              <a:rPr dirty="0"/>
              <a:t>: Produces visual insights.</a:t>
            </a:r>
            <a:endParaRPr lang="en-CA" dirty="0"/>
          </a:p>
          <a:p>
            <a:r>
              <a:rPr lang="en-CA" dirty="0"/>
              <a:t>Note:</a:t>
            </a:r>
          </a:p>
          <a:p>
            <a:pPr lvl="1"/>
            <a:r>
              <a:rPr lang="en-CA" dirty="0"/>
              <a:t>Logs at ./log/</a:t>
            </a:r>
            <a:r>
              <a:rPr lang="en-CA" dirty="0" err="1"/>
              <a:t>debug_log.txt</a:t>
            </a:r>
            <a:endParaRPr lang="en-CA" dirty="0"/>
          </a:p>
          <a:p>
            <a:pPr lvl="1"/>
            <a:r>
              <a:rPr lang="en-CA" dirty="0" err="1"/>
              <a:t>gas_prices.xlsx</a:t>
            </a:r>
            <a:r>
              <a:rPr lang="en-CA" dirty="0"/>
              <a:t> grows over time — archive regularly</a:t>
            </a:r>
          </a:p>
          <a:p>
            <a:pPr lvl="1"/>
            <a:r>
              <a:rPr lang="en-CA" dirty="0"/>
              <a:t>Time Tags: morning, afternoon, evening, midnight</a:t>
            </a:r>
          </a:p>
          <a:p>
            <a:pPr lvl="1"/>
            <a:r>
              <a:rPr lang="en-CA" dirty="0"/>
              <a:t>Heatmap clips extreme values</a:t>
            </a:r>
          </a:p>
          <a:p>
            <a:r>
              <a:rPr lang="en-CA" dirty="0"/>
              <a:t>Challenges:</a:t>
            </a:r>
          </a:p>
          <a:p>
            <a:pPr lvl="1"/>
            <a:r>
              <a:rPr lang="en-CA" dirty="0"/>
              <a:t>API rate limits	</a:t>
            </a:r>
          </a:p>
          <a:p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14:reveal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err="1"/>
              <a:t>scrape_gasprice</a:t>
            </a:r>
            <a:r>
              <a:rPr lang="en-CA" dirty="0"/>
              <a:t>.</a:t>
            </a:r>
            <a:r>
              <a:rPr dirty="0" err="1"/>
              <a:t>py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/>
              <a:t>Retrieves gas station data using GasBuddy API.</a:t>
            </a:r>
          </a:p>
          <a:p>
            <a:r>
              <a:rPr dirty="0"/>
              <a:t>Saves data to </a:t>
            </a:r>
            <a:r>
              <a:rPr dirty="0" err="1"/>
              <a:t>gas_prices.xlsx</a:t>
            </a:r>
            <a:r>
              <a:rPr dirty="0"/>
              <a:t>.</a:t>
            </a:r>
            <a:endParaRPr lang="en-CA" dirty="0"/>
          </a:p>
          <a:p>
            <a:r>
              <a:rPr lang="en-CA" dirty="0"/>
              <a:t>Uses </a:t>
            </a:r>
            <a:r>
              <a:rPr lang="en-CA" dirty="0" err="1"/>
              <a:t>asyncio</a:t>
            </a:r>
            <a:r>
              <a:rPr lang="en-CA" dirty="0"/>
              <a:t> for async API calls.</a:t>
            </a:r>
          </a:p>
          <a:p>
            <a:r>
              <a:rPr lang="en-CA" dirty="0"/>
              <a:t>Extracts station data.</a:t>
            </a:r>
          </a:p>
          <a:p>
            <a:r>
              <a:rPr lang="en-CA" dirty="0"/>
              <a:t>Logs operations.</a:t>
            </a:r>
          </a:p>
          <a:p>
            <a:r>
              <a:rPr lang="en-CA" dirty="0"/>
              <a:t>Rate-limit friendly: 60s delay between queries for each location.</a:t>
            </a:r>
          </a:p>
        </p:txBody>
      </p:sp>
      <p:pic>
        <p:nvPicPr>
          <p:cNvPr id="6" name="Picture 5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A6F1352E-B4B4-BA7A-41C1-B1CA1C595E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96" y="928368"/>
            <a:ext cx="9027007" cy="53080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14:reveal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Atlas">
  <a:themeElements>
    <a:clrScheme name="Atlas">
      <a:dk1>
        <a:sysClr val="windowText" lastClr="000000"/>
      </a:dk1>
      <a:lt1>
        <a:sysClr val="window" lastClr="FFFFFF"/>
      </a:lt1>
      <a:dk2>
        <a:srgbClr val="454545"/>
      </a:dk2>
      <a:lt2>
        <a:srgbClr val="E0E0E0"/>
      </a:lt2>
      <a:accent1>
        <a:srgbClr val="F81B02"/>
      </a:accent1>
      <a:accent2>
        <a:srgbClr val="FC7715"/>
      </a:accent2>
      <a:accent3>
        <a:srgbClr val="AFBF41"/>
      </a:accent3>
      <a:accent4>
        <a:srgbClr val="50C49F"/>
      </a:accent4>
      <a:accent5>
        <a:srgbClr val="3B95C4"/>
      </a:accent5>
      <a:accent6>
        <a:srgbClr val="B560D4"/>
      </a:accent6>
      <a:hlink>
        <a:srgbClr val="FC5A1A"/>
      </a:hlink>
      <a:folHlink>
        <a:srgbClr val="B49E74"/>
      </a:folHlink>
    </a:clrScheme>
    <a:fontScheme name="Atlas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tlas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alpha val="60000"/>
                <a:satMod val="109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0000"/>
            </a:schemeClr>
          </a:solidFill>
          <a:prstDash val="solid"/>
        </a:ln>
        <a:ln w="15875" cap="flat" cmpd="sng" algn="ctr">
          <a:solidFill>
            <a:schemeClr val="phClr">
              <a:shade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0" h="0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10000">
              <a:schemeClr val="phClr">
                <a:tint val="94000"/>
                <a:lumMod val="116000"/>
              </a:schemeClr>
            </a:gs>
            <a:gs pos="100000">
              <a:schemeClr val="phClr">
                <a:tint val="98000"/>
                <a:shade val="86000"/>
                <a:satMod val="90000"/>
                <a:lumMod val="88000"/>
              </a:schemeClr>
            </a:gs>
          </a:gsLst>
          <a:path path="circle">
            <a:fillToRect l="50000" t="15000" r="50000" b="169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tlas" id="{5156B0E4-0EB1-49FE-A26B-15F6F698AEC6}" vid="{508F7963-D0B5-43F7-BB2C-FCE3009C08E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Atlas</Template>
  <TotalTime>1217</TotalTime>
  <Words>365</Words>
  <Application>Microsoft Macintosh PowerPoint</Application>
  <PresentationFormat>On-screen Show (4:3)</PresentationFormat>
  <Paragraphs>62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Calibri Light</vt:lpstr>
      <vt:lpstr>Rockwell</vt:lpstr>
      <vt:lpstr>Wingdings</vt:lpstr>
      <vt:lpstr>Atlas</vt:lpstr>
      <vt:lpstr>What is Gas Buddy?</vt:lpstr>
      <vt:lpstr>PowerPoint Presentation</vt:lpstr>
      <vt:lpstr>Project Overview</vt:lpstr>
      <vt:lpstr>Visualization Output</vt:lpstr>
      <vt:lpstr>PowerPoint Presentation</vt:lpstr>
      <vt:lpstr>PowerPoint Presentation</vt:lpstr>
      <vt:lpstr>PowerPoint Presentation</vt:lpstr>
      <vt:lpstr>Pipeline Overview </vt:lpstr>
      <vt:lpstr>scrape_gasprice.py</vt:lpstr>
      <vt:lpstr>clean_data.py</vt:lpstr>
      <vt:lpstr>visualization.py</vt:lpstr>
      <vt:lpstr>Automatin the Pipeline</vt:lpstr>
      <vt:lpstr>Thank You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Nina Cheng</cp:lastModifiedBy>
  <cp:revision>10</cp:revision>
  <dcterms:created xsi:type="dcterms:W3CDTF">2013-01-27T09:14:16Z</dcterms:created>
  <dcterms:modified xsi:type="dcterms:W3CDTF">2025-06-03T04:20:37Z</dcterms:modified>
  <cp:category/>
</cp:coreProperties>
</file>